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0" r:id="rId3"/>
    <p:sldId id="304" r:id="rId4"/>
    <p:sldId id="294" r:id="rId5"/>
    <p:sldId id="298" r:id="rId6"/>
    <p:sldId id="297" r:id="rId7"/>
    <p:sldId id="296" r:id="rId8"/>
    <p:sldId id="260" r:id="rId9"/>
    <p:sldId id="281" r:id="rId10"/>
    <p:sldId id="267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FD5F3-7D3E-49E5-AA85-24AAE05E53AF}" v="406" dt="2021-06-04T20:13:12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048" autoAdjust="0"/>
  </p:normalViewPr>
  <p:slideViewPr>
    <p:cSldViewPr snapToGrid="0">
      <p:cViewPr varScale="1">
        <p:scale>
          <a:sx n="89" d="100"/>
          <a:sy n="89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Poepsel" userId="a7bb61b9-7fad-410e-adc7-447ca8594b7d" providerId="ADAL" clId="{E0AAC535-2577-4401-BF7D-12424FA40B84}"/>
    <pc:docChg chg="undo custSel addSld delSld modSld sldOrd">
      <pc:chgData name="Kaitlyn Poepsel" userId="a7bb61b9-7fad-410e-adc7-447ca8594b7d" providerId="ADAL" clId="{E0AAC535-2577-4401-BF7D-12424FA40B84}" dt="2021-05-27T17:07:21.508" v="1715" actId="20577"/>
      <pc:docMkLst>
        <pc:docMk/>
      </pc:docMkLst>
      <pc:sldChg chg="modSp mod modNotesTx">
        <pc:chgData name="Kaitlyn Poepsel" userId="a7bb61b9-7fad-410e-adc7-447ca8594b7d" providerId="ADAL" clId="{E0AAC535-2577-4401-BF7D-12424FA40B84}" dt="2021-05-27T16:53:18.923" v="1429" actId="20577"/>
        <pc:sldMkLst>
          <pc:docMk/>
          <pc:sldMk cId="473767765" sldId="257"/>
        </pc:sldMkLst>
        <pc:spChg chg="mod">
          <ac:chgData name="Kaitlyn Poepsel" userId="a7bb61b9-7fad-410e-adc7-447ca8594b7d" providerId="ADAL" clId="{E0AAC535-2577-4401-BF7D-12424FA40B84}" dt="2021-05-27T15:49:14.968" v="159" actId="20577"/>
          <ac:spMkLst>
            <pc:docMk/>
            <pc:sldMk cId="473767765" sldId="257"/>
            <ac:spMk id="2" creationId="{ACD6F98B-573B-4765-BDCC-555D0DE5E764}"/>
          </ac:spMkLst>
        </pc:spChg>
        <pc:spChg chg="mod">
          <ac:chgData name="Kaitlyn Poepsel" userId="a7bb61b9-7fad-410e-adc7-447ca8594b7d" providerId="ADAL" clId="{E0AAC535-2577-4401-BF7D-12424FA40B84}" dt="2021-05-27T15:48:34.127" v="95" actId="20577"/>
          <ac:spMkLst>
            <pc:docMk/>
            <pc:sldMk cId="473767765" sldId="257"/>
            <ac:spMk id="3" creationId="{F84470EE-4FA9-4D8D-AB13-BB11CFB9630C}"/>
          </ac:spMkLst>
        </pc:spChg>
      </pc:sldChg>
      <pc:sldChg chg="modSp new del mod">
        <pc:chgData name="Kaitlyn Poepsel" userId="a7bb61b9-7fad-410e-adc7-447ca8594b7d" providerId="ADAL" clId="{E0AAC535-2577-4401-BF7D-12424FA40B84}" dt="2021-05-27T16:00:06.146" v="572" actId="47"/>
        <pc:sldMkLst>
          <pc:docMk/>
          <pc:sldMk cId="1406249561" sldId="258"/>
        </pc:sldMkLst>
        <pc:spChg chg="mod">
          <ac:chgData name="Kaitlyn Poepsel" userId="a7bb61b9-7fad-410e-adc7-447ca8594b7d" providerId="ADAL" clId="{E0AAC535-2577-4401-BF7D-12424FA40B84}" dt="2021-05-27T15:58:51.400" v="432" actId="20577"/>
          <ac:spMkLst>
            <pc:docMk/>
            <pc:sldMk cId="1406249561" sldId="258"/>
            <ac:spMk id="2" creationId="{8219A3F5-E180-4A8C-8691-693D3EBC6325}"/>
          </ac:spMkLst>
        </pc:spChg>
        <pc:spChg chg="mod">
          <ac:chgData name="Kaitlyn Poepsel" userId="a7bb61b9-7fad-410e-adc7-447ca8594b7d" providerId="ADAL" clId="{E0AAC535-2577-4401-BF7D-12424FA40B84}" dt="2021-05-27T15:59:40.164" v="466" actId="6549"/>
          <ac:spMkLst>
            <pc:docMk/>
            <pc:sldMk cId="1406249561" sldId="258"/>
            <ac:spMk id="3" creationId="{3BA833AF-FD2F-479E-94E3-9B7A9EE1A71A}"/>
          </ac:spMkLst>
        </pc:spChg>
      </pc:sldChg>
      <pc:sldChg chg="addSp delSp modSp new mod modNotesTx">
        <pc:chgData name="Kaitlyn Poepsel" userId="a7bb61b9-7fad-410e-adc7-447ca8594b7d" providerId="ADAL" clId="{E0AAC535-2577-4401-BF7D-12424FA40B84}" dt="2021-05-27T16:44:30.461" v="1241" actId="5793"/>
        <pc:sldMkLst>
          <pc:docMk/>
          <pc:sldMk cId="1141861681" sldId="259"/>
        </pc:sldMkLst>
        <pc:spChg chg="mod">
          <ac:chgData name="Kaitlyn Poepsel" userId="a7bb61b9-7fad-410e-adc7-447ca8594b7d" providerId="ADAL" clId="{E0AAC535-2577-4401-BF7D-12424FA40B84}" dt="2021-05-27T15:49:42.040" v="192" actId="20577"/>
          <ac:spMkLst>
            <pc:docMk/>
            <pc:sldMk cId="1141861681" sldId="259"/>
            <ac:spMk id="2" creationId="{580D2246-F62E-4D27-8751-553DC0DDAB11}"/>
          </ac:spMkLst>
        </pc:spChg>
        <pc:spChg chg="mod">
          <ac:chgData name="Kaitlyn Poepsel" userId="a7bb61b9-7fad-410e-adc7-447ca8594b7d" providerId="ADAL" clId="{E0AAC535-2577-4401-BF7D-12424FA40B84}" dt="2021-05-27T15:53:54.127" v="276" actId="5793"/>
          <ac:spMkLst>
            <pc:docMk/>
            <pc:sldMk cId="1141861681" sldId="259"/>
            <ac:spMk id="3" creationId="{A6249187-04E0-4847-BE56-72D7D271D150}"/>
          </ac:spMkLst>
        </pc:spChg>
        <pc:picChg chg="add del mod">
          <ac:chgData name="Kaitlyn Poepsel" userId="a7bb61b9-7fad-410e-adc7-447ca8594b7d" providerId="ADAL" clId="{E0AAC535-2577-4401-BF7D-12424FA40B84}" dt="2021-05-27T15:52:20.601" v="248" actId="478"/>
          <ac:picMkLst>
            <pc:docMk/>
            <pc:sldMk cId="1141861681" sldId="259"/>
            <ac:picMk id="1026" creationId="{80EEE701-B219-4C42-ABFC-CD3D55ECC11B}"/>
          </ac:picMkLst>
        </pc:picChg>
        <pc:picChg chg="add del mod">
          <ac:chgData name="Kaitlyn Poepsel" userId="a7bb61b9-7fad-410e-adc7-447ca8594b7d" providerId="ADAL" clId="{E0AAC535-2577-4401-BF7D-12424FA40B84}" dt="2021-05-27T15:53:18.857" v="269" actId="478"/>
          <ac:picMkLst>
            <pc:docMk/>
            <pc:sldMk cId="1141861681" sldId="259"/>
            <ac:picMk id="1028" creationId="{CB57AF63-29F0-4E1A-A48B-C6A176518D7B}"/>
          </ac:picMkLst>
        </pc:picChg>
        <pc:picChg chg="add mod">
          <ac:chgData name="Kaitlyn Poepsel" userId="a7bb61b9-7fad-410e-adc7-447ca8594b7d" providerId="ADAL" clId="{E0AAC535-2577-4401-BF7D-12424FA40B84}" dt="2021-05-27T15:53:47.854" v="272" actId="1076"/>
          <ac:picMkLst>
            <pc:docMk/>
            <pc:sldMk cId="1141861681" sldId="259"/>
            <ac:picMk id="1030" creationId="{9F307B27-7AE6-41F6-A32F-45BF642F2069}"/>
          </ac:picMkLst>
        </pc:picChg>
      </pc:sldChg>
      <pc:sldChg chg="modSp new mod ord modNotesTx">
        <pc:chgData name="Kaitlyn Poepsel" userId="a7bb61b9-7fad-410e-adc7-447ca8594b7d" providerId="ADAL" clId="{E0AAC535-2577-4401-BF7D-12424FA40B84}" dt="2021-05-27T16:15:06.106" v="1105" actId="255"/>
        <pc:sldMkLst>
          <pc:docMk/>
          <pc:sldMk cId="687164906" sldId="260"/>
        </pc:sldMkLst>
        <pc:spChg chg="mod">
          <ac:chgData name="Kaitlyn Poepsel" userId="a7bb61b9-7fad-410e-adc7-447ca8594b7d" providerId="ADAL" clId="{E0AAC535-2577-4401-BF7D-12424FA40B84}" dt="2021-05-27T16:14:49.560" v="1100" actId="20577"/>
          <ac:spMkLst>
            <pc:docMk/>
            <pc:sldMk cId="687164906" sldId="260"/>
            <ac:spMk id="2" creationId="{3B6CAC66-CD6F-406C-9202-26CD2AD97E2C}"/>
          </ac:spMkLst>
        </pc:spChg>
        <pc:spChg chg="mod">
          <ac:chgData name="Kaitlyn Poepsel" userId="a7bb61b9-7fad-410e-adc7-447ca8594b7d" providerId="ADAL" clId="{E0AAC535-2577-4401-BF7D-12424FA40B84}" dt="2021-05-27T16:15:06.106" v="1105" actId="255"/>
          <ac:spMkLst>
            <pc:docMk/>
            <pc:sldMk cId="687164906" sldId="260"/>
            <ac:spMk id="3" creationId="{6ECD31A7-35C6-41B8-8B6F-C3C13428C873}"/>
          </ac:spMkLst>
        </pc:spChg>
        <pc:spChg chg="mod">
          <ac:chgData name="Kaitlyn Poepsel" userId="a7bb61b9-7fad-410e-adc7-447ca8594b7d" providerId="ADAL" clId="{E0AAC535-2577-4401-BF7D-12424FA40B84}" dt="2021-05-27T16:15:02.558" v="1104" actId="255"/>
          <ac:spMkLst>
            <pc:docMk/>
            <pc:sldMk cId="687164906" sldId="260"/>
            <ac:spMk id="4" creationId="{D2B91D22-2F5B-4566-906D-97A7FBEE02AB}"/>
          </ac:spMkLst>
        </pc:spChg>
      </pc:sldChg>
      <pc:sldChg chg="addSp delSp modSp new del mod setBg modShow">
        <pc:chgData name="Kaitlyn Poepsel" userId="a7bb61b9-7fad-410e-adc7-447ca8594b7d" providerId="ADAL" clId="{E0AAC535-2577-4401-BF7D-12424FA40B84}" dt="2021-05-27T16:13:20.939" v="1057" actId="47"/>
        <pc:sldMkLst>
          <pc:docMk/>
          <pc:sldMk cId="341260950" sldId="261"/>
        </pc:sldMkLst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2" creationId="{19A3C93A-2C8D-4304-9D1F-5A248EBFB0C4}"/>
          </ac:spMkLst>
        </pc:spChg>
        <pc:spChg chg="del">
          <ac:chgData name="Kaitlyn Poepsel" userId="a7bb61b9-7fad-410e-adc7-447ca8594b7d" providerId="ADAL" clId="{E0AAC535-2577-4401-BF7D-12424FA40B84}" dt="2021-05-27T16:11:26.086" v="1043"/>
          <ac:spMkLst>
            <pc:docMk/>
            <pc:sldMk cId="341260950" sldId="261"/>
            <ac:spMk id="3" creationId="{64BC4F8C-1F29-4E83-A412-7F8FD9AD25DF}"/>
          </ac:spMkLst>
        </pc:spChg>
        <pc:spChg chg="mod or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4" creationId="{A58E0A97-FD62-4FFF-BC08-AC2F86205A81}"/>
          </ac:spMkLst>
        </pc:spChg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5" creationId="{A7CE4CDB-4FBF-4E4C-A2E9-F69BED94589A}"/>
          </ac:spMkLst>
        </pc:spChg>
        <pc:spChg chg="mo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6" creationId="{886F08BB-1775-45DF-B8A7-ABFA51D0333B}"/>
          </ac:spMkLst>
        </pc:spChg>
        <pc:spChg chg="add del mod">
          <ac:chgData name="Kaitlyn Poepsel" userId="a7bb61b9-7fad-410e-adc7-447ca8594b7d" providerId="ADAL" clId="{E0AAC535-2577-4401-BF7D-12424FA40B84}" dt="2021-05-27T16:12:15.734" v="1047"/>
          <ac:spMkLst>
            <pc:docMk/>
            <pc:sldMk cId="341260950" sldId="261"/>
            <ac:spMk id="9" creationId="{5B32892F-DF69-440E-8F8B-2C0025F6FE35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15" creationId="{E0C7AFEA-7CB4-4C47-855D-87B7E793DA58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17" creationId="{39CB82C2-DF65-4EC1-8280-F201D50F570B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18" creationId="{44CC594A-A820-450F-B363-C19201FCFEC6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20" creationId="{59FAB3DA-E9ED-4574-ABCC-378BC0FF1BBC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1" creationId="{FA4CD5CB-D209-4D70-8CA4-629731C59219}"/>
          </ac:spMkLst>
        </pc:spChg>
        <pc:spChg chg="add del">
          <ac:chgData name="Kaitlyn Poepsel" userId="a7bb61b9-7fad-410e-adc7-447ca8594b7d" providerId="ADAL" clId="{E0AAC535-2577-4401-BF7D-12424FA40B84}" dt="2021-05-27T16:12:29.035" v="1049" actId="26606"/>
          <ac:spMkLst>
            <pc:docMk/>
            <pc:sldMk cId="341260950" sldId="261"/>
            <ac:spMk id="22" creationId="{53B8D6B0-55D6-48DC-86D8-FD95D5F118AB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4" creationId="{4E4490D0-3672-446A-AC12-B4830333BDDD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5" creationId="{B4C27B90-DF2B-4D00-BA07-18ED774CD2F1}"/>
          </ac:spMkLst>
        </pc:spChg>
        <pc:spChg chg="add del">
          <ac:chgData name="Kaitlyn Poepsel" userId="a7bb61b9-7fad-410e-adc7-447ca8594b7d" providerId="ADAL" clId="{E0AAC535-2577-4401-BF7D-12424FA40B84}" dt="2021-05-27T16:12:31.297" v="1051" actId="26606"/>
          <ac:spMkLst>
            <pc:docMk/>
            <pc:sldMk cId="341260950" sldId="261"/>
            <ac:spMk id="27" creationId="{593ACC25-C262-417A-8AA9-0641C772BDB6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29" creationId="{4E4490D0-3672-446A-AC12-B4830333BDDD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0" creationId="{39CB82C2-DF65-4EC1-8280-F201D50F570B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2" creationId="{EB1836F0-F9E0-4D93-9BDD-7EEC6EA05F7B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4" creationId="{6D2F28D1-82F9-40FE-935C-85ECF7660D2D}"/>
          </ac:spMkLst>
        </pc:spChg>
        <pc:spChg chg="add">
          <ac:chgData name="Kaitlyn Poepsel" userId="a7bb61b9-7fad-410e-adc7-447ca8594b7d" providerId="ADAL" clId="{E0AAC535-2577-4401-BF7D-12424FA40B84}" dt="2021-05-27T16:12:31.320" v="1052" actId="26606"/>
          <ac:spMkLst>
            <pc:docMk/>
            <pc:sldMk cId="341260950" sldId="261"/>
            <ac:spMk id="35" creationId="{4B670E93-2F53-48FC-AB6C-E99E22D17F31}"/>
          </ac:spMkLst>
        </pc:spChg>
        <pc:graphicFrameChg chg="add del mod modGraphic">
          <ac:chgData name="Kaitlyn Poepsel" userId="a7bb61b9-7fad-410e-adc7-447ca8594b7d" providerId="ADAL" clId="{E0AAC535-2577-4401-BF7D-12424FA40B84}" dt="2021-05-27T16:12:15.052" v="1046" actId="478"/>
          <ac:graphicFrameMkLst>
            <pc:docMk/>
            <pc:sldMk cId="341260950" sldId="261"/>
            <ac:graphicFrameMk id="7" creationId="{D417D4B4-A7CE-4E4D-9318-A532B4136D56}"/>
          </ac:graphicFrameMkLst>
        </pc:graphicFrameChg>
        <pc:graphicFrameChg chg="add del mod">
          <ac:chgData name="Kaitlyn Poepsel" userId="a7bb61b9-7fad-410e-adc7-447ca8594b7d" providerId="ADAL" clId="{E0AAC535-2577-4401-BF7D-12424FA40B84}" dt="2021-05-27T16:12:31.320" v="1052" actId="26606"/>
          <ac:graphicFrameMkLst>
            <pc:docMk/>
            <pc:sldMk cId="341260950" sldId="261"/>
            <ac:graphicFrameMk id="10" creationId="{FEC40E35-6B2F-480C-9A68-B4907137F149}"/>
          </ac:graphicFrameMkLst>
        </pc:graphicFrameChg>
        <pc:graphicFrameChg chg="add del">
          <ac:chgData name="Kaitlyn Poepsel" userId="a7bb61b9-7fad-410e-adc7-447ca8594b7d" providerId="ADAL" clId="{E0AAC535-2577-4401-BF7D-12424FA40B84}" dt="2021-05-27T16:12:29.035" v="1049" actId="26606"/>
          <ac:graphicFrameMkLst>
            <pc:docMk/>
            <pc:sldMk cId="341260950" sldId="261"/>
            <ac:graphicFrameMk id="13" creationId="{FEC40E35-6B2F-480C-9A68-B4907137F149}"/>
          </ac:graphicFrameMkLst>
        </pc:graphicFrameChg>
        <pc:graphicFrameChg chg="add del">
          <ac:chgData name="Kaitlyn Poepsel" userId="a7bb61b9-7fad-410e-adc7-447ca8594b7d" providerId="ADAL" clId="{E0AAC535-2577-4401-BF7D-12424FA40B84}" dt="2021-05-27T16:12:31.297" v="1051" actId="26606"/>
          <ac:graphicFrameMkLst>
            <pc:docMk/>
            <pc:sldMk cId="341260950" sldId="261"/>
            <ac:graphicFrameMk id="26" creationId="{FEC40E35-6B2F-480C-9A68-B4907137F149}"/>
          </ac:graphicFrameMkLst>
        </pc:graphicFrameChg>
        <pc:graphicFrameChg chg="add mod modGraphic">
          <ac:chgData name="Kaitlyn Poepsel" userId="a7bb61b9-7fad-410e-adc7-447ca8594b7d" providerId="ADAL" clId="{E0AAC535-2577-4401-BF7D-12424FA40B84}" dt="2021-05-27T16:13:16.633" v="1056" actId="1076"/>
          <ac:graphicFrameMkLst>
            <pc:docMk/>
            <pc:sldMk cId="341260950" sldId="261"/>
            <ac:graphicFrameMk id="36" creationId="{FEC40E35-6B2F-480C-9A68-B4907137F149}"/>
          </ac:graphicFrameMkLst>
        </pc:graphicFrameChg>
        <pc:cxnChg chg="add del">
          <ac:chgData name="Kaitlyn Poepsel" userId="a7bb61b9-7fad-410e-adc7-447ca8594b7d" providerId="ADAL" clId="{E0AAC535-2577-4401-BF7D-12424FA40B84}" dt="2021-05-27T16:12:31.297" v="1051" actId="26606"/>
          <ac:cxnSpMkLst>
            <pc:docMk/>
            <pc:sldMk cId="341260950" sldId="261"/>
            <ac:cxnSpMk id="19" creationId="{7E1D4427-852B-4B37-8E76-0E9F1810BA2A}"/>
          </ac:cxnSpMkLst>
        </pc:cxnChg>
        <pc:cxnChg chg="add del">
          <ac:chgData name="Kaitlyn Poepsel" userId="a7bb61b9-7fad-410e-adc7-447ca8594b7d" providerId="ADAL" clId="{E0AAC535-2577-4401-BF7D-12424FA40B84}" dt="2021-05-27T16:12:31.297" v="1051" actId="26606"/>
          <ac:cxnSpMkLst>
            <pc:docMk/>
            <pc:sldMk cId="341260950" sldId="261"/>
            <ac:cxnSpMk id="23" creationId="{5C6A2BAE-B461-4B55-8E1F-0722ABDD1393}"/>
          </ac:cxnSpMkLst>
        </pc:cxnChg>
        <pc:cxnChg chg="add">
          <ac:chgData name="Kaitlyn Poepsel" userId="a7bb61b9-7fad-410e-adc7-447ca8594b7d" providerId="ADAL" clId="{E0AAC535-2577-4401-BF7D-12424FA40B84}" dt="2021-05-27T16:12:31.320" v="1052" actId="26606"/>
          <ac:cxnSpMkLst>
            <pc:docMk/>
            <pc:sldMk cId="341260950" sldId="261"/>
            <ac:cxnSpMk id="31" creationId="{7E1D4427-852B-4B37-8E76-0E9F1810BA2A}"/>
          </ac:cxnSpMkLst>
        </pc:cxnChg>
        <pc:cxnChg chg="add">
          <ac:chgData name="Kaitlyn Poepsel" userId="a7bb61b9-7fad-410e-adc7-447ca8594b7d" providerId="ADAL" clId="{E0AAC535-2577-4401-BF7D-12424FA40B84}" dt="2021-05-27T16:12:31.320" v="1052" actId="26606"/>
          <ac:cxnSpMkLst>
            <pc:docMk/>
            <pc:sldMk cId="341260950" sldId="261"/>
            <ac:cxnSpMk id="33" creationId="{7A49EFD3-A806-4D59-99F1-AA9AFAE4EF71}"/>
          </ac:cxnSpMkLst>
        </pc:cxnChg>
      </pc:sldChg>
      <pc:sldChg chg="addSp delSp modSp new mod setBg modShow">
        <pc:chgData name="Kaitlyn Poepsel" userId="a7bb61b9-7fad-410e-adc7-447ca8594b7d" providerId="ADAL" clId="{E0AAC535-2577-4401-BF7D-12424FA40B84}" dt="2021-05-27T16:14:40.844" v="1093" actId="729"/>
        <pc:sldMkLst>
          <pc:docMk/>
          <pc:sldMk cId="761911785" sldId="261"/>
        </pc:sldMkLst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" creationId="{57F1D349-1560-4127-849F-AC525A4DCBBE}"/>
          </ac:spMkLst>
        </pc:spChg>
        <pc:spChg chg="del">
          <ac:chgData name="Kaitlyn Poepsel" userId="a7bb61b9-7fad-410e-adc7-447ca8594b7d" providerId="ADAL" clId="{E0AAC535-2577-4401-BF7D-12424FA40B84}" dt="2021-05-27T16:13:36.417" v="1083"/>
          <ac:spMkLst>
            <pc:docMk/>
            <pc:sldMk cId="761911785" sldId="261"/>
            <ac:spMk id="3" creationId="{577BF6C1-5087-4D2A-94BE-F49234FEBE13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4" creationId="{7BA28527-0C29-4B0C-9543-371FAE5300A3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5" creationId="{DA3F9AEE-0DAC-4F22-B161-12F1F5AEBBA1}"/>
          </ac:spMkLst>
        </pc:spChg>
        <pc:spChg chg="mo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6" creationId="{2FC54607-A8CC-4836-B10B-1DA136329ACA}"/>
          </ac:spMkLst>
        </pc:spChg>
        <pc:spChg chg="add del mod">
          <ac:chgData name="Kaitlyn Poepsel" userId="a7bb61b9-7fad-410e-adc7-447ca8594b7d" providerId="ADAL" clId="{E0AAC535-2577-4401-BF7D-12424FA40B84}" dt="2021-05-27T16:14:14.026" v="1089"/>
          <ac:spMkLst>
            <pc:docMk/>
            <pc:sldMk cId="761911785" sldId="261"/>
            <ac:spMk id="10" creationId="{E35E5BB9-C631-4B0F-8BAE-EC518F574A9F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2" creationId="{4E4490D0-3672-446A-AC12-B4830333BDDD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3" creationId="{4E4490D0-3672-446A-AC12-B4830333BDDD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4" creationId="{39CB82C2-DF65-4EC1-8280-F201D50F570B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5" creationId="{39CB82C2-DF65-4EC1-8280-F201D50F570B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18" creationId="{5AE6C737-FF55-4064-94B7-0B21D2EB6045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19" creationId="{EB1836F0-F9E0-4D93-9BDD-7EEC6EA05F7B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22" creationId="{D8218D9F-38B6-4AE0-9051-5434D19A5277}"/>
          </ac:spMkLst>
        </pc:spChg>
        <pc:spChg chg="add del">
          <ac:chgData name="Kaitlyn Poepsel" userId="a7bb61b9-7fad-410e-adc7-447ca8594b7d" providerId="ADAL" clId="{E0AAC535-2577-4401-BF7D-12424FA40B84}" dt="2021-05-27T16:13:54.437" v="1085" actId="26606"/>
          <ac:spMkLst>
            <pc:docMk/>
            <pc:sldMk cId="761911785" sldId="261"/>
            <ac:spMk id="24" creationId="{2D3DCA99-84AF-487A-BF72-91C5FA6B0B70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6" creationId="{6D2F28D1-82F9-40FE-935C-85ECF7660D2D}"/>
          </ac:spMkLst>
        </pc:spChg>
        <pc:spChg chg="add">
          <ac:chgData name="Kaitlyn Poepsel" userId="a7bb61b9-7fad-410e-adc7-447ca8594b7d" providerId="ADAL" clId="{E0AAC535-2577-4401-BF7D-12424FA40B84}" dt="2021-05-27T16:14:17.687" v="1090" actId="26606"/>
          <ac:spMkLst>
            <pc:docMk/>
            <pc:sldMk cId="761911785" sldId="261"/>
            <ac:spMk id="28" creationId="{4B670E93-2F53-48FC-AB6C-E99E22D17F31}"/>
          </ac:spMkLst>
        </pc:spChg>
        <pc:graphicFrameChg chg="add del mod ord">
          <ac:chgData name="Kaitlyn Poepsel" userId="a7bb61b9-7fad-410e-adc7-447ca8594b7d" providerId="ADAL" clId="{E0AAC535-2577-4401-BF7D-12424FA40B84}" dt="2021-05-27T16:14:13.525" v="1088" actId="478"/>
          <ac:graphicFrameMkLst>
            <pc:docMk/>
            <pc:sldMk cId="761911785" sldId="261"/>
            <ac:graphicFrameMk id="7" creationId="{386B8DD3-039A-4E35-8853-7AB4A622816C}"/>
          </ac:graphicFrameMkLst>
        </pc:graphicFrameChg>
        <pc:graphicFrameChg chg="add del mod">
          <ac:chgData name="Kaitlyn Poepsel" userId="a7bb61b9-7fad-410e-adc7-447ca8594b7d" providerId="ADAL" clId="{E0AAC535-2577-4401-BF7D-12424FA40B84}" dt="2021-05-27T16:14:11.116" v="1087"/>
          <ac:graphicFrameMkLst>
            <pc:docMk/>
            <pc:sldMk cId="761911785" sldId="261"/>
            <ac:graphicFrameMk id="8" creationId="{557A3F1D-5FEC-410B-9F6F-EF9C76072C44}"/>
          </ac:graphicFrameMkLst>
        </pc:graphicFrameChg>
        <pc:graphicFrameChg chg="add mod modGraphic">
          <ac:chgData name="Kaitlyn Poepsel" userId="a7bb61b9-7fad-410e-adc7-447ca8594b7d" providerId="ADAL" clId="{E0AAC535-2577-4401-BF7D-12424FA40B84}" dt="2021-05-27T16:14:32.054" v="1092" actId="14100"/>
          <ac:graphicFrameMkLst>
            <pc:docMk/>
            <pc:sldMk cId="761911785" sldId="261"/>
            <ac:graphicFrameMk id="11" creationId="{5734F7FB-A14C-4474-AE1D-545D6BEF9EDE}"/>
          </ac:graphicFrameMkLst>
        </pc:graphicFrameChg>
        <pc:cxnChg chg="add del">
          <ac:chgData name="Kaitlyn Poepsel" userId="a7bb61b9-7fad-410e-adc7-447ca8594b7d" providerId="ADAL" clId="{E0AAC535-2577-4401-BF7D-12424FA40B84}" dt="2021-05-27T16:13:54.437" v="1085" actId="26606"/>
          <ac:cxnSpMkLst>
            <pc:docMk/>
            <pc:sldMk cId="761911785" sldId="261"/>
            <ac:cxnSpMk id="16" creationId="{7E1D4427-852B-4B37-8E76-0E9F1810BA2A}"/>
          </ac:cxnSpMkLst>
        </pc:cxnChg>
        <pc:cxnChg chg="add">
          <ac:chgData name="Kaitlyn Poepsel" userId="a7bb61b9-7fad-410e-adc7-447ca8594b7d" providerId="ADAL" clId="{E0AAC535-2577-4401-BF7D-12424FA40B84}" dt="2021-05-27T16:14:17.687" v="1090" actId="26606"/>
          <ac:cxnSpMkLst>
            <pc:docMk/>
            <pc:sldMk cId="761911785" sldId="261"/>
            <ac:cxnSpMk id="17" creationId="{7E1D4427-852B-4B37-8E76-0E9F1810BA2A}"/>
          </ac:cxnSpMkLst>
        </pc:cxnChg>
        <pc:cxnChg chg="add del">
          <ac:chgData name="Kaitlyn Poepsel" userId="a7bb61b9-7fad-410e-adc7-447ca8594b7d" providerId="ADAL" clId="{E0AAC535-2577-4401-BF7D-12424FA40B84}" dt="2021-05-27T16:13:54.437" v="1085" actId="26606"/>
          <ac:cxnSpMkLst>
            <pc:docMk/>
            <pc:sldMk cId="761911785" sldId="261"/>
            <ac:cxnSpMk id="20" creationId="{6B5B1DD8-6224-4137-8621-32982B00F9FC}"/>
          </ac:cxnSpMkLst>
        </pc:cxnChg>
        <pc:cxnChg chg="add">
          <ac:chgData name="Kaitlyn Poepsel" userId="a7bb61b9-7fad-410e-adc7-447ca8594b7d" providerId="ADAL" clId="{E0AAC535-2577-4401-BF7D-12424FA40B84}" dt="2021-05-27T16:14:17.687" v="1090" actId="26606"/>
          <ac:cxnSpMkLst>
            <pc:docMk/>
            <pc:sldMk cId="761911785" sldId="261"/>
            <ac:cxnSpMk id="21" creationId="{7A49EFD3-A806-4D59-99F1-AA9AFAE4EF71}"/>
          </ac:cxnSpMkLst>
        </pc:cxnChg>
      </pc:sldChg>
      <pc:sldChg chg="modSp new del mod">
        <pc:chgData name="Kaitlyn Poepsel" userId="a7bb61b9-7fad-410e-adc7-447ca8594b7d" providerId="ADAL" clId="{E0AAC535-2577-4401-BF7D-12424FA40B84}" dt="2021-05-27T16:10:57.111" v="1025" actId="47"/>
        <pc:sldMkLst>
          <pc:docMk/>
          <pc:sldMk cId="1640966163" sldId="261"/>
        </pc:sldMkLst>
        <pc:spChg chg="mod">
          <ac:chgData name="Kaitlyn Poepsel" userId="a7bb61b9-7fad-410e-adc7-447ca8594b7d" providerId="ADAL" clId="{E0AAC535-2577-4401-BF7D-12424FA40B84}" dt="2021-05-27T16:03:49.808" v="609" actId="20577"/>
          <ac:spMkLst>
            <pc:docMk/>
            <pc:sldMk cId="1640966163" sldId="261"/>
            <ac:spMk id="3" creationId="{8426D5E7-6332-4ECE-BF7A-A39974B17DD4}"/>
          </ac:spMkLst>
        </pc:spChg>
      </pc:sldChg>
      <pc:sldChg chg="modSp new mod">
        <pc:chgData name="Kaitlyn Poepsel" userId="a7bb61b9-7fad-410e-adc7-447ca8594b7d" providerId="ADAL" clId="{E0AAC535-2577-4401-BF7D-12424FA40B84}" dt="2021-05-27T16:43:12.035" v="1205" actId="20577"/>
        <pc:sldMkLst>
          <pc:docMk/>
          <pc:sldMk cId="2155903389" sldId="262"/>
        </pc:sldMkLst>
        <pc:spChg chg="mod">
          <ac:chgData name="Kaitlyn Poepsel" userId="a7bb61b9-7fad-410e-adc7-447ca8594b7d" providerId="ADAL" clId="{E0AAC535-2577-4401-BF7D-12424FA40B84}" dt="2021-05-27T16:42:48.634" v="1113" actId="20577"/>
          <ac:spMkLst>
            <pc:docMk/>
            <pc:sldMk cId="2155903389" sldId="262"/>
            <ac:spMk id="2" creationId="{F17EAA95-11E7-4AF8-B40E-B67B712441F3}"/>
          </ac:spMkLst>
        </pc:spChg>
        <pc:spChg chg="mod">
          <ac:chgData name="Kaitlyn Poepsel" userId="a7bb61b9-7fad-410e-adc7-447ca8594b7d" providerId="ADAL" clId="{E0AAC535-2577-4401-BF7D-12424FA40B84}" dt="2021-05-27T16:43:12.035" v="1205" actId="20577"/>
          <ac:spMkLst>
            <pc:docMk/>
            <pc:sldMk cId="2155903389" sldId="262"/>
            <ac:spMk id="3" creationId="{0CC7621E-111B-4398-B177-126745A1A112}"/>
          </ac:spMkLst>
        </pc:spChg>
      </pc:sldChg>
      <pc:sldChg chg="new del">
        <pc:chgData name="Kaitlyn Poepsel" userId="a7bb61b9-7fad-410e-adc7-447ca8594b7d" providerId="ADAL" clId="{E0AAC535-2577-4401-BF7D-12424FA40B84}" dt="2021-05-27T16:15:31.185" v="1107" actId="47"/>
        <pc:sldMkLst>
          <pc:docMk/>
          <pc:sldMk cId="3909604644" sldId="262"/>
        </pc:sldMkLst>
      </pc:sldChg>
      <pc:sldChg chg="addSp delSp modSp new del mod">
        <pc:chgData name="Kaitlyn Poepsel" userId="a7bb61b9-7fad-410e-adc7-447ca8594b7d" providerId="ADAL" clId="{E0AAC535-2577-4401-BF7D-12424FA40B84}" dt="2021-05-27T17:04:37.443" v="1589" actId="47"/>
        <pc:sldMkLst>
          <pc:docMk/>
          <pc:sldMk cId="2033227354" sldId="263"/>
        </pc:sldMkLst>
        <pc:spChg chg="mod">
          <ac:chgData name="Kaitlyn Poepsel" userId="a7bb61b9-7fad-410e-adc7-447ca8594b7d" providerId="ADAL" clId="{E0AAC535-2577-4401-BF7D-12424FA40B84}" dt="2021-05-27T16:47:34.467" v="1257" actId="20577"/>
          <ac:spMkLst>
            <pc:docMk/>
            <pc:sldMk cId="2033227354" sldId="263"/>
            <ac:spMk id="3" creationId="{AD80582E-1CC1-47EB-BAA8-AA1F2BB0078B}"/>
          </ac:spMkLst>
        </pc:spChg>
        <pc:picChg chg="add del mod">
          <ac:chgData name="Kaitlyn Poepsel" userId="a7bb61b9-7fad-410e-adc7-447ca8594b7d" providerId="ADAL" clId="{E0AAC535-2577-4401-BF7D-12424FA40B84}" dt="2021-05-27T16:47:43.144" v="1258" actId="478"/>
          <ac:picMkLst>
            <pc:docMk/>
            <pc:sldMk cId="2033227354" sldId="263"/>
            <ac:picMk id="8" creationId="{4114ADBE-F9EA-412E-BB36-39B837951535}"/>
          </ac:picMkLst>
        </pc:picChg>
        <pc:picChg chg="add mod">
          <ac:chgData name="Kaitlyn Poepsel" userId="a7bb61b9-7fad-410e-adc7-447ca8594b7d" providerId="ADAL" clId="{E0AAC535-2577-4401-BF7D-12424FA40B84}" dt="2021-05-27T16:49:30.263" v="1259"/>
          <ac:picMkLst>
            <pc:docMk/>
            <pc:sldMk cId="2033227354" sldId="263"/>
            <ac:picMk id="9" creationId="{4D609A4F-3B0A-4564-9D98-518A248EC744}"/>
          </ac:picMkLst>
        </pc:picChg>
      </pc:sldChg>
      <pc:sldChg chg="modSp add del mod">
        <pc:chgData name="Kaitlyn Poepsel" userId="a7bb61b9-7fad-410e-adc7-447ca8594b7d" providerId="ADAL" clId="{E0AAC535-2577-4401-BF7D-12424FA40B84}" dt="2021-05-27T17:02:54.910" v="1571" actId="47"/>
        <pc:sldMkLst>
          <pc:docMk/>
          <pc:sldMk cId="431583962" sldId="264"/>
        </pc:sldMkLst>
        <pc:spChg chg="mod">
          <ac:chgData name="Kaitlyn Poepsel" userId="a7bb61b9-7fad-410e-adc7-447ca8594b7d" providerId="ADAL" clId="{E0AAC535-2577-4401-BF7D-12424FA40B84}" dt="2021-05-27T16:55:21.037" v="1430" actId="20577"/>
          <ac:spMkLst>
            <pc:docMk/>
            <pc:sldMk cId="431583962" sldId="264"/>
            <ac:spMk id="3" creationId="{AD80582E-1CC1-47EB-BAA8-AA1F2BB0078B}"/>
          </ac:spMkLst>
        </pc:spChg>
        <pc:picChg chg="mod modCrop">
          <ac:chgData name="Kaitlyn Poepsel" userId="a7bb61b9-7fad-410e-adc7-447ca8594b7d" providerId="ADAL" clId="{E0AAC535-2577-4401-BF7D-12424FA40B84}" dt="2021-05-27T16:49:52.151" v="1264" actId="1076"/>
          <ac:picMkLst>
            <pc:docMk/>
            <pc:sldMk cId="431583962" sldId="264"/>
            <ac:picMk id="9" creationId="{4D609A4F-3B0A-4564-9D98-518A248EC744}"/>
          </ac:picMkLst>
        </pc:picChg>
      </pc:sldChg>
      <pc:sldChg chg="addSp delSp modSp new mod modNotesTx">
        <pc:chgData name="Kaitlyn Poepsel" userId="a7bb61b9-7fad-410e-adc7-447ca8594b7d" providerId="ADAL" clId="{E0AAC535-2577-4401-BF7D-12424FA40B84}" dt="2021-05-27T17:07:12.515" v="1679" actId="20577"/>
        <pc:sldMkLst>
          <pc:docMk/>
          <pc:sldMk cId="721678203" sldId="265"/>
        </pc:sldMkLst>
        <pc:spChg chg="mod">
          <ac:chgData name="Kaitlyn Poepsel" userId="a7bb61b9-7fad-410e-adc7-447ca8594b7d" providerId="ADAL" clId="{E0AAC535-2577-4401-BF7D-12424FA40B84}" dt="2021-05-27T16:57:33.299" v="1483" actId="20577"/>
          <ac:spMkLst>
            <pc:docMk/>
            <pc:sldMk cId="721678203" sldId="265"/>
            <ac:spMk id="2" creationId="{8DE9435A-92D6-45F2-AED5-EFC12402B946}"/>
          </ac:spMkLst>
        </pc:spChg>
        <pc:spChg chg="del mod">
          <ac:chgData name="Kaitlyn Poepsel" userId="a7bb61b9-7fad-410e-adc7-447ca8594b7d" providerId="ADAL" clId="{E0AAC535-2577-4401-BF7D-12424FA40B84}" dt="2021-05-27T16:58:53.508" v="1499" actId="478"/>
          <ac:spMkLst>
            <pc:docMk/>
            <pc:sldMk cId="721678203" sldId="265"/>
            <ac:spMk id="3" creationId="{15E5157F-5E65-4307-BEC3-498E932BEF32}"/>
          </ac:spMkLst>
        </pc:spChg>
        <pc:spChg chg="del">
          <ac:chgData name="Kaitlyn Poepsel" userId="a7bb61b9-7fad-410e-adc7-447ca8594b7d" providerId="ADAL" clId="{E0AAC535-2577-4401-BF7D-12424FA40B84}" dt="2021-05-27T16:55:33.992" v="1432"/>
          <ac:spMkLst>
            <pc:docMk/>
            <pc:sldMk cId="721678203" sldId="265"/>
            <ac:spMk id="4" creationId="{8BEF0CD7-7477-4549-9727-09B0DE073CB2}"/>
          </ac:spMkLst>
        </pc:spChg>
        <pc:spChg chg="add del mod">
          <ac:chgData name="Kaitlyn Poepsel" userId="a7bb61b9-7fad-410e-adc7-447ca8594b7d" providerId="ADAL" clId="{E0AAC535-2577-4401-BF7D-12424FA40B84}" dt="2021-05-27T17:06:18.149" v="1610" actId="478"/>
          <ac:spMkLst>
            <pc:docMk/>
            <pc:sldMk cId="721678203" sldId="265"/>
            <ac:spMk id="15" creationId="{199906D8-30B8-48D0-B8DD-983B440E979B}"/>
          </ac:spMkLst>
        </pc:spChg>
        <pc:graphicFrameChg chg="add mod">
          <ac:chgData name="Kaitlyn Poepsel" userId="a7bb61b9-7fad-410e-adc7-447ca8594b7d" providerId="ADAL" clId="{E0AAC535-2577-4401-BF7D-12424FA40B84}" dt="2021-05-27T17:00:20.609" v="1517" actId="14100"/>
          <ac:graphicFrameMkLst>
            <pc:docMk/>
            <pc:sldMk cId="721678203" sldId="265"/>
            <ac:graphicFrameMk id="13" creationId="{95890A1B-D344-4453-96C0-1D27870179D9}"/>
          </ac:graphicFrameMkLst>
        </pc:graphicFrameChg>
        <pc:graphicFrameChg chg="add mod">
          <ac:chgData name="Kaitlyn Poepsel" userId="a7bb61b9-7fad-410e-adc7-447ca8594b7d" providerId="ADAL" clId="{E0AAC535-2577-4401-BF7D-12424FA40B84}" dt="2021-05-27T17:04:41.520" v="1591" actId="1076"/>
          <ac:graphicFrameMkLst>
            <pc:docMk/>
            <pc:sldMk cId="721678203" sldId="265"/>
            <ac:graphicFrameMk id="14" creationId="{7FEA01F9-4B67-47D3-9F98-707BB1A5FA23}"/>
          </ac:graphicFrameMkLst>
        </pc:graphicFrameChg>
        <pc:picChg chg="add mod">
          <ac:chgData name="Kaitlyn Poepsel" userId="a7bb61b9-7fad-410e-adc7-447ca8594b7d" providerId="ADAL" clId="{E0AAC535-2577-4401-BF7D-12424FA40B84}" dt="2021-05-27T17:00:39.759" v="1523" actId="1076"/>
          <ac:picMkLst>
            <pc:docMk/>
            <pc:sldMk cId="721678203" sldId="265"/>
            <ac:picMk id="8" creationId="{DE74BB62-CA22-4071-8929-B9B5F07C5D39}"/>
          </ac:picMkLst>
        </pc:picChg>
        <pc:picChg chg="add del">
          <ac:chgData name="Kaitlyn Poepsel" userId="a7bb61b9-7fad-410e-adc7-447ca8594b7d" providerId="ADAL" clId="{E0AAC535-2577-4401-BF7D-12424FA40B84}" dt="2021-05-27T17:05:52.766" v="1605" actId="22"/>
          <ac:picMkLst>
            <pc:docMk/>
            <pc:sldMk cId="721678203" sldId="265"/>
            <ac:picMk id="17" creationId="{8F631B60-1629-466B-AA99-524C457613EC}"/>
          </ac:picMkLst>
        </pc:picChg>
        <pc:picChg chg="add del mod modCrop">
          <ac:chgData name="Kaitlyn Poepsel" userId="a7bb61b9-7fad-410e-adc7-447ca8594b7d" providerId="ADAL" clId="{E0AAC535-2577-4401-BF7D-12424FA40B84}" dt="2021-05-27T17:05:52.404" v="1604"/>
          <ac:picMkLst>
            <pc:docMk/>
            <pc:sldMk cId="721678203" sldId="265"/>
            <ac:picMk id="18" creationId="{D9E2CAEA-06D4-4317-809E-765381DA6C45}"/>
          </ac:picMkLst>
        </pc:picChg>
        <pc:picChg chg="add mod">
          <ac:chgData name="Kaitlyn Poepsel" userId="a7bb61b9-7fad-410e-adc7-447ca8594b7d" providerId="ADAL" clId="{E0AAC535-2577-4401-BF7D-12424FA40B84}" dt="2021-05-27T17:06:16.228" v="1609" actId="1076"/>
          <ac:picMkLst>
            <pc:docMk/>
            <pc:sldMk cId="721678203" sldId="265"/>
            <ac:picMk id="20" creationId="{D8AF744E-8A97-4EF5-990F-02046915D60D}"/>
          </ac:picMkLst>
        </pc:picChg>
      </pc:sldChg>
      <pc:sldChg chg="addSp delSp modSp add mod">
        <pc:chgData name="Kaitlyn Poepsel" userId="a7bb61b9-7fad-410e-adc7-447ca8594b7d" providerId="ADAL" clId="{E0AAC535-2577-4401-BF7D-12424FA40B84}" dt="2021-05-27T17:04:01.800" v="1588" actId="1076"/>
        <pc:sldMkLst>
          <pc:docMk/>
          <pc:sldMk cId="740988046" sldId="266"/>
        </pc:sldMkLst>
        <pc:spChg chg="mod">
          <ac:chgData name="Kaitlyn Poepsel" userId="a7bb61b9-7fad-410e-adc7-447ca8594b7d" providerId="ADAL" clId="{E0AAC535-2577-4401-BF7D-12424FA40B84}" dt="2021-05-27T17:01:53.283" v="1566" actId="20577"/>
          <ac:spMkLst>
            <pc:docMk/>
            <pc:sldMk cId="740988046" sldId="266"/>
            <ac:spMk id="2" creationId="{8DE9435A-92D6-45F2-AED5-EFC12402B946}"/>
          </ac:spMkLst>
        </pc:spChg>
        <pc:spChg chg="add del mod">
          <ac:chgData name="Kaitlyn Poepsel" userId="a7bb61b9-7fad-410e-adc7-447ca8594b7d" providerId="ADAL" clId="{E0AAC535-2577-4401-BF7D-12424FA40B84}" dt="2021-05-27T17:03:55.772" v="1585" actId="478"/>
          <ac:spMkLst>
            <pc:docMk/>
            <pc:sldMk cId="740988046" sldId="266"/>
            <ac:spMk id="4" creationId="{5ED1E043-D2BB-4847-8FAB-D825C11868B3}"/>
          </ac:spMkLst>
        </pc:spChg>
        <pc:picChg chg="del">
          <ac:chgData name="Kaitlyn Poepsel" userId="a7bb61b9-7fad-410e-adc7-447ca8594b7d" providerId="ADAL" clId="{E0AAC535-2577-4401-BF7D-12424FA40B84}" dt="2021-05-27T17:01:57.214" v="1567" actId="478"/>
          <ac:picMkLst>
            <pc:docMk/>
            <pc:sldMk cId="740988046" sldId="266"/>
            <ac:picMk id="8" creationId="{DE74BB62-CA22-4071-8929-B9B5F07C5D39}"/>
          </ac:picMkLst>
        </pc:picChg>
        <pc:picChg chg="add mod modCrop">
          <ac:chgData name="Kaitlyn Poepsel" userId="a7bb61b9-7fad-410e-adc7-447ca8594b7d" providerId="ADAL" clId="{E0AAC535-2577-4401-BF7D-12424FA40B84}" dt="2021-05-27T17:04:01.800" v="1588" actId="1076"/>
          <ac:picMkLst>
            <pc:docMk/>
            <pc:sldMk cId="740988046" sldId="266"/>
            <ac:picMk id="11" creationId="{C3DD8F1C-A195-449F-BBBB-9836EA0071B5}"/>
          </ac:picMkLst>
        </pc:picChg>
      </pc:sldChg>
      <pc:sldChg chg="modSp new mod">
        <pc:chgData name="Kaitlyn Poepsel" userId="a7bb61b9-7fad-410e-adc7-447ca8594b7d" providerId="ADAL" clId="{E0AAC535-2577-4401-BF7D-12424FA40B84}" dt="2021-05-27T17:07:21.508" v="1715" actId="20577"/>
        <pc:sldMkLst>
          <pc:docMk/>
          <pc:sldMk cId="663600090" sldId="267"/>
        </pc:sldMkLst>
        <pc:spChg chg="mod">
          <ac:chgData name="Kaitlyn Poepsel" userId="a7bb61b9-7fad-410e-adc7-447ca8594b7d" providerId="ADAL" clId="{E0AAC535-2577-4401-BF7D-12424FA40B84}" dt="2021-05-27T17:07:21.508" v="1715" actId="20577"/>
          <ac:spMkLst>
            <pc:docMk/>
            <pc:sldMk cId="663600090" sldId="267"/>
            <ac:spMk id="2" creationId="{ED4928DB-A87C-4FB3-86F1-3491B58C68B3}"/>
          </ac:spMkLst>
        </pc:spChg>
      </pc:sldChg>
    </pc:docChg>
  </pc:docChgLst>
  <pc:docChgLst>
    <pc:chgData name="Kaitlyn Poepsel" userId="a7bb61b9-7fad-410e-adc7-447ca8594b7d" providerId="ADAL" clId="{59DFD5F3-7D3E-49E5-AA85-24AAE05E53AF}"/>
    <pc:docChg chg="undo redo custSel addSld delSld modSld sldOrd">
      <pc:chgData name="Kaitlyn Poepsel" userId="a7bb61b9-7fad-410e-adc7-447ca8594b7d" providerId="ADAL" clId="{59DFD5F3-7D3E-49E5-AA85-24AAE05E53AF}" dt="2021-06-07T14:36:28.534" v="9347" actId="113"/>
      <pc:docMkLst>
        <pc:docMk/>
      </pc:docMkLst>
      <pc:sldChg chg="modSp mod modNotesTx">
        <pc:chgData name="Kaitlyn Poepsel" userId="a7bb61b9-7fad-410e-adc7-447ca8594b7d" providerId="ADAL" clId="{59DFD5F3-7D3E-49E5-AA85-24AAE05E53AF}" dt="2021-06-07T14:36:28.534" v="9347" actId="113"/>
        <pc:sldMkLst>
          <pc:docMk/>
          <pc:sldMk cId="473767765" sldId="257"/>
        </pc:sldMkLst>
        <pc:spChg chg="mod">
          <ac:chgData name="Kaitlyn Poepsel" userId="a7bb61b9-7fad-410e-adc7-447ca8594b7d" providerId="ADAL" clId="{59DFD5F3-7D3E-49E5-AA85-24AAE05E53AF}" dt="2021-05-28T20:09:44.547" v="7536" actId="207"/>
          <ac:spMkLst>
            <pc:docMk/>
            <pc:sldMk cId="473767765" sldId="257"/>
            <ac:spMk id="2" creationId="{ACD6F98B-573B-4765-BDCC-555D0DE5E764}"/>
          </ac:spMkLst>
        </pc:spChg>
      </pc:sldChg>
      <pc:sldChg chg="addSp delSp modSp mod setBg modNotesTx">
        <pc:chgData name="Kaitlyn Poepsel" userId="a7bb61b9-7fad-410e-adc7-447ca8594b7d" providerId="ADAL" clId="{59DFD5F3-7D3E-49E5-AA85-24AAE05E53AF}" dt="2021-06-04T15:20:17.139" v="9320" actId="1076"/>
        <pc:sldMkLst>
          <pc:docMk/>
          <pc:sldMk cId="1141861681" sldId="259"/>
        </pc:sldMkLst>
        <pc:spChg chg="mod">
          <ac:chgData name="Kaitlyn Poepsel" userId="a7bb61b9-7fad-410e-adc7-447ca8594b7d" providerId="ADAL" clId="{59DFD5F3-7D3E-49E5-AA85-24AAE05E53AF}" dt="2021-06-02T15:59:20.177" v="8868" actId="122"/>
          <ac:spMkLst>
            <pc:docMk/>
            <pc:sldMk cId="1141861681" sldId="259"/>
            <ac:spMk id="2" creationId="{580D2246-F62E-4D27-8751-553DC0DDAB11}"/>
          </ac:spMkLst>
        </pc:spChg>
        <pc:spChg chg="mod">
          <ac:chgData name="Kaitlyn Poepsel" userId="a7bb61b9-7fad-410e-adc7-447ca8594b7d" providerId="ADAL" clId="{59DFD5F3-7D3E-49E5-AA85-24AAE05E53AF}" dt="2021-06-02T15:59:31.235" v="8870" actId="1076"/>
          <ac:spMkLst>
            <pc:docMk/>
            <pc:sldMk cId="1141861681" sldId="259"/>
            <ac:spMk id="3" creationId="{A6249187-04E0-4847-BE56-72D7D271D150}"/>
          </ac:spMkLst>
        </pc:spChg>
        <pc:spChg chg="mod or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4" creationId="{44CA4214-E176-49B0-8928-9A89FDBA40CC}"/>
          </ac:spMkLst>
        </pc:spChg>
        <pc:spChg chg="mo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5" creationId="{FF231C59-0E76-443A-92EB-60E376342F45}"/>
          </ac:spMkLst>
        </pc:spChg>
        <pc:spChg chg="mod">
          <ac:chgData name="Kaitlyn Poepsel" userId="a7bb61b9-7fad-410e-adc7-447ca8594b7d" providerId="ADAL" clId="{59DFD5F3-7D3E-49E5-AA85-24AAE05E53AF}" dt="2021-05-27T19:51:51.146" v="3359" actId="26606"/>
          <ac:spMkLst>
            <pc:docMk/>
            <pc:sldMk cId="1141861681" sldId="259"/>
            <ac:spMk id="6" creationId="{009079DD-B564-40FD-940D-129F72FB4619}"/>
          </ac:spMkLst>
        </pc:spChg>
        <pc:spChg chg="add mod">
          <ac:chgData name="Kaitlyn Poepsel" userId="a7bb61b9-7fad-410e-adc7-447ca8594b7d" providerId="ADAL" clId="{59DFD5F3-7D3E-49E5-AA85-24AAE05E53AF}" dt="2021-06-02T15:59:28.584" v="8869" actId="1076"/>
          <ac:spMkLst>
            <pc:docMk/>
            <pc:sldMk cId="1141861681" sldId="259"/>
            <ac:spMk id="7" creationId="{1ADCFC1F-037A-44AF-864A-AF036BBA4FD1}"/>
          </ac:spMkLst>
        </pc:spChg>
        <pc:spChg chg="add mod">
          <ac:chgData name="Kaitlyn Poepsel" userId="a7bb61b9-7fad-410e-adc7-447ca8594b7d" providerId="ADAL" clId="{59DFD5F3-7D3E-49E5-AA85-24AAE05E53AF}" dt="2021-05-27T19:55:39.228" v="3424" actId="1076"/>
          <ac:spMkLst>
            <pc:docMk/>
            <pc:sldMk cId="1141861681" sldId="259"/>
            <ac:spMk id="9" creationId="{438AD50A-A91F-40E0-90E3-8B35AD71ADC5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5" creationId="{44CC594A-A820-450F-B363-C19201FCFEC6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7" creationId="{59FAB3DA-E9ED-4574-ABCC-378BC0FF1BBC}"/>
          </ac:spMkLst>
        </pc:spChg>
        <pc:spChg chg="add del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79" creationId="{53B8D6B0-55D6-48DC-86D8-FD95D5F118AB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39" creationId="{990D0034-F768-41E7-85D4-F38C4DE85770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41" creationId="{C4F7E42D-8B5A-4FC8-81CD-9E60171F7FA8}"/>
          </ac:spMkLst>
        </pc:spChg>
        <pc:spChg chg="add">
          <ac:chgData name="Kaitlyn Poepsel" userId="a7bb61b9-7fad-410e-adc7-447ca8594b7d" providerId="ADAL" clId="{59DFD5F3-7D3E-49E5-AA85-24AAE05E53AF}" dt="2021-05-27T19:52:18.626" v="3369" actId="26606"/>
          <ac:spMkLst>
            <pc:docMk/>
            <pc:sldMk cId="1141861681" sldId="259"/>
            <ac:spMk id="143" creationId="{8C04651D-B9F4-4935-A02D-364153FBDF54}"/>
          </ac:spMkLst>
        </pc:spChg>
        <pc:picChg chg="add mod">
          <ac:chgData name="Kaitlyn Poepsel" userId="a7bb61b9-7fad-410e-adc7-447ca8594b7d" providerId="ADAL" clId="{59DFD5F3-7D3E-49E5-AA85-24AAE05E53AF}" dt="2021-05-27T19:54:36.484" v="3395" actId="14100"/>
          <ac:picMkLst>
            <pc:docMk/>
            <pc:sldMk cId="1141861681" sldId="259"/>
            <ac:picMk id="8" creationId="{9A1404FE-51A1-4172-84B0-838E8B30DD7B}"/>
          </ac:picMkLst>
        </pc:picChg>
        <pc:picChg chg="mod ord">
          <ac:chgData name="Kaitlyn Poepsel" userId="a7bb61b9-7fad-410e-adc7-447ca8594b7d" providerId="ADAL" clId="{59DFD5F3-7D3E-49E5-AA85-24AAE05E53AF}" dt="2021-06-04T15:20:17.139" v="9320" actId="1076"/>
          <ac:picMkLst>
            <pc:docMk/>
            <pc:sldMk cId="1141861681" sldId="259"/>
            <ac:picMk id="1030" creationId="{9F307B27-7AE6-41F6-A32F-45BF642F2069}"/>
          </ac:picMkLst>
        </pc:picChg>
      </pc:sldChg>
      <pc:sldChg chg="addSp delSp modSp mod setBg modClrScheme delDesignElem chgLayout modNotesTx">
        <pc:chgData name="Kaitlyn Poepsel" userId="a7bb61b9-7fad-410e-adc7-447ca8594b7d" providerId="ADAL" clId="{59DFD5F3-7D3E-49E5-AA85-24AAE05E53AF}" dt="2021-06-04T20:13:12.443" v="9321" actId="20577"/>
        <pc:sldMkLst>
          <pc:docMk/>
          <pc:sldMk cId="687164906" sldId="260"/>
        </pc:sldMkLst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2" creationId="{3B6CAC66-CD6F-406C-9202-26CD2AD97E2C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3" creationId="{08EF0034-2C2A-4B9E-BF4A-3BC414D21B6A}"/>
          </ac:spMkLst>
        </pc:spChg>
        <pc:spChg chg="del mod">
          <ac:chgData name="Kaitlyn Poepsel" userId="a7bb61b9-7fad-410e-adc7-447ca8594b7d" providerId="ADAL" clId="{59DFD5F3-7D3E-49E5-AA85-24AAE05E53AF}" dt="2021-05-27T19:56:50.344" v="3493" actId="26606"/>
          <ac:spMkLst>
            <pc:docMk/>
            <pc:sldMk cId="687164906" sldId="260"/>
            <ac:spMk id="3" creationId="{6ECD31A7-35C6-41B8-8B6F-C3C13428C873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4" creationId="{D26CFE99-144E-41FD-A310-A2FBE10AFA98}"/>
          </ac:spMkLst>
        </pc:spChg>
        <pc:spChg chg="del mod">
          <ac:chgData name="Kaitlyn Poepsel" userId="a7bb61b9-7fad-410e-adc7-447ca8594b7d" providerId="ADAL" clId="{59DFD5F3-7D3E-49E5-AA85-24AAE05E53AF}" dt="2021-05-27T19:56:36.020" v="3482" actId="478"/>
          <ac:spMkLst>
            <pc:docMk/>
            <pc:sldMk cId="687164906" sldId="260"/>
            <ac:spMk id="4" creationId="{D2B91D22-2F5B-4566-906D-97A7FBEE02AB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" creationId="{94555AE4-C911-49C5-94BD-D0FB3EA4EE61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" creationId="{91E1DE85-B26B-4CC4-9C5B-AA42AC20D0EA}"/>
          </ac:spMkLst>
        </pc:spChg>
        <pc:spChg chg="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7" creationId="{AA3B8DE3-37B1-430F-AD46-47EFE9088EF6}"/>
          </ac:spMkLst>
        </pc:spChg>
        <pc:spChg chg="add del mod ord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8" creationId="{1F01A875-3986-427E-BCF5-8B7480C85F30}"/>
          </ac:spMkLst>
        </pc:spChg>
        <pc:spChg chg="add del mod">
          <ac:chgData name="Kaitlyn Poepsel" userId="a7bb61b9-7fad-410e-adc7-447ca8594b7d" providerId="ADAL" clId="{59DFD5F3-7D3E-49E5-AA85-24AAE05E53AF}" dt="2021-05-27T19:56:38.798" v="3483" actId="478"/>
          <ac:spMkLst>
            <pc:docMk/>
            <pc:sldMk cId="687164906" sldId="260"/>
            <ac:spMk id="9" creationId="{B0848D47-1A9B-426D-AB21-FACEB21E16BA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3" creationId="{36D16D1E-4205-49F5-BD2A-DA769947C104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5" creationId="{012FD100-C039-4E03-B5E4-2EDFA7290AA6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19" creationId="{FB5993E2-C02B-4335-ABA5-D8EC465551E3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21" creationId="{C0B801A2-5622-4BE8-9AD2-C337A2CD0022}"/>
          </ac:spMkLst>
        </pc:spChg>
        <pc:spChg chg="add del">
          <ac:chgData name="Kaitlyn Poepsel" userId="a7bb61b9-7fad-410e-adc7-447ca8594b7d" providerId="ADAL" clId="{59DFD5F3-7D3E-49E5-AA85-24AAE05E53AF}" dt="2021-05-27T19:59:47.223" v="3529" actId="26606"/>
          <ac:spMkLst>
            <pc:docMk/>
            <pc:sldMk cId="687164906" sldId="260"/>
            <ac:spMk id="23" creationId="{B7AF614F-5BC3-4086-99F5-B87C5847A071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28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0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4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38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2" v="3524" actId="26606"/>
          <ac:spMkLst>
            <pc:docMk/>
            <pc:sldMk cId="687164906" sldId="260"/>
            <ac:spMk id="40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2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3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5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7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5.395" v="3526" actId="26606"/>
          <ac:spMkLst>
            <pc:docMk/>
            <pc:sldMk cId="687164906" sldId="260"/>
            <ac:spMk id="48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0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1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3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5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19:59:46.963" v="3528" actId="26606"/>
          <ac:spMkLst>
            <pc:docMk/>
            <pc:sldMk cId="687164906" sldId="260"/>
            <ac:spMk id="56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8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59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1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3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4:40.174" v="8103" actId="700"/>
          <ac:spMkLst>
            <pc:docMk/>
            <pc:sldMk cId="687164906" sldId="260"/>
            <ac:spMk id="64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66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67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69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0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1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4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5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6-01T13:43:58.741" v="8101" actId="26606"/>
          <ac:spMkLst>
            <pc:docMk/>
            <pc:sldMk cId="687164906" sldId="260"/>
            <ac:spMk id="76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79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6-01T13:43:46.490" v="8097" actId="26606"/>
          <ac:spMkLst>
            <pc:docMk/>
            <pc:sldMk cId="687164906" sldId="260"/>
            <ac:spMk id="81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3" creationId="{9A62E9AA-DA4C-405A-B6ED-5B1FE7A8D1B4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4" creationId="{0182F701-1D9A-4047-A9CA-73A707EA0A14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5" creationId="{FD46288E-4C86-4ADB-893C-3C29FDE84B5B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7" creationId="{75896A25-D088-48F0-A2E7-9C44D9F6B409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8" creationId="{DDCD6B11-13E6-4A46-9C85-F8EB0F35C5E1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89" creationId="{75EBCDCE-0F4C-477C-AB15-886C5F27B118}"/>
          </ac:spMkLst>
        </pc:spChg>
        <pc:spChg chg="add del">
          <ac:chgData name="Kaitlyn Poepsel" userId="a7bb61b9-7fad-410e-adc7-447ca8594b7d" providerId="ADAL" clId="{59DFD5F3-7D3E-49E5-AA85-24AAE05E53AF}" dt="2021-06-01T13:43:49.597" v="8099" actId="26606"/>
          <ac:spMkLst>
            <pc:docMk/>
            <pc:sldMk cId="687164906" sldId="260"/>
            <ac:spMk id="90" creationId="{17820F06-C1AE-4232-AEE8-3AC8189E4BA5}"/>
          </ac:spMkLst>
        </pc:spChg>
        <pc:graphicFrameChg chg="add mod ord modGraphic">
          <ac:chgData name="Kaitlyn Poepsel" userId="a7bb61b9-7fad-410e-adc7-447ca8594b7d" providerId="ADAL" clId="{59DFD5F3-7D3E-49E5-AA85-24AAE05E53AF}" dt="2021-06-04T20:13:12.443" v="9321" actId="20577"/>
          <ac:graphicFrameMkLst>
            <pc:docMk/>
            <pc:sldMk cId="687164906" sldId="260"/>
            <ac:graphicFrameMk id="10" creationId="{42905F63-36B2-4DBD-9F7B-BF0EBFCA7B46}"/>
          </ac:graphicFrameMkLst>
        </pc:graphicFrameChg>
        <pc:picChg chg="add mod ord">
          <ac:chgData name="Kaitlyn Poepsel" userId="a7bb61b9-7fad-410e-adc7-447ca8594b7d" providerId="ADAL" clId="{59DFD5F3-7D3E-49E5-AA85-24AAE05E53AF}" dt="2021-06-01T13:43:58.741" v="8101" actId="26606"/>
          <ac:picMkLst>
            <pc:docMk/>
            <pc:sldMk cId="687164906" sldId="260"/>
            <ac:picMk id="12" creationId="{560BBAB9-A9CF-426B-AD71-9C556C66B2B0}"/>
          </ac:picMkLst>
        </pc:picChg>
        <pc:picChg chg="add mod ord">
          <ac:chgData name="Kaitlyn Poepsel" userId="a7bb61b9-7fad-410e-adc7-447ca8594b7d" providerId="ADAL" clId="{59DFD5F3-7D3E-49E5-AA85-24AAE05E53AF}" dt="2021-06-01T13:43:58.741" v="8101" actId="26606"/>
          <ac:picMkLst>
            <pc:docMk/>
            <pc:sldMk cId="687164906" sldId="260"/>
            <ac:picMk id="16" creationId="{91B9C5B5-97F8-4AE7-9F40-102EC9CF7441}"/>
          </ac:picMkLst>
        </pc:picChg>
        <pc:picChg chg="add del mod">
          <ac:chgData name="Kaitlyn Poepsel" userId="a7bb61b9-7fad-410e-adc7-447ca8594b7d" providerId="ADAL" clId="{59DFD5F3-7D3E-49E5-AA85-24AAE05E53AF}" dt="2021-05-27T19:59:25.216" v="3522" actId="478"/>
          <ac:picMkLst>
            <pc:docMk/>
            <pc:sldMk cId="687164906" sldId="260"/>
            <ac:picMk id="18" creationId="{BB29CBA2-89FA-41EC-BD63-3FE89421636D}"/>
          </ac:picMkLst>
        </pc:picChg>
        <pc:picChg chg="add mod ord">
          <ac:chgData name="Kaitlyn Poepsel" userId="a7bb61b9-7fad-410e-adc7-447ca8594b7d" providerId="ADAL" clId="{59DFD5F3-7D3E-49E5-AA85-24AAE05E53AF}" dt="2021-06-01T13:43:49.597" v="8099" actId="26606"/>
          <ac:picMkLst>
            <pc:docMk/>
            <pc:sldMk cId="687164906" sldId="260"/>
            <ac:picMk id="22" creationId="{C02688FB-AF70-45BE-9AFB-5A38AB30B789}"/>
          </ac:picMkLst>
        </pc:picChg>
        <pc:cxnChg chg="add del">
          <ac:chgData name="Kaitlyn Poepsel" userId="a7bb61b9-7fad-410e-adc7-447ca8594b7d" providerId="ADAL" clId="{59DFD5F3-7D3E-49E5-AA85-24AAE05E53AF}" dt="2021-05-27T19:59:47.223" v="3529" actId="26606"/>
          <ac:cxnSpMkLst>
            <pc:docMk/>
            <pc:sldMk cId="687164906" sldId="260"/>
            <ac:cxnSpMk id="17" creationId="{4418FCD2-8448-4A81-8EB4-72250F7827B4}"/>
          </ac:cxnSpMkLst>
        </pc:cxnChg>
        <pc:cxnChg chg="add del">
          <ac:chgData name="Kaitlyn Poepsel" userId="a7bb61b9-7fad-410e-adc7-447ca8594b7d" providerId="ADAL" clId="{59DFD5F3-7D3E-49E5-AA85-24AAE05E53AF}" dt="2021-05-27T19:59:42" v="3524" actId="26606"/>
          <ac:cxnSpMkLst>
            <pc:docMk/>
            <pc:sldMk cId="687164906" sldId="260"/>
            <ac:cxnSpMk id="32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2" v="3524" actId="26606"/>
          <ac:cxnSpMkLst>
            <pc:docMk/>
            <pc:sldMk cId="687164906" sldId="260"/>
            <ac:cxnSpMk id="36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7T19:59:45.395" v="3526" actId="26606"/>
          <ac:cxnSpMkLst>
            <pc:docMk/>
            <pc:sldMk cId="687164906" sldId="260"/>
            <ac:cxnSpMk id="44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5.395" v="3526" actId="26606"/>
          <ac:cxnSpMkLst>
            <pc:docMk/>
            <pc:sldMk cId="687164906" sldId="260"/>
            <ac:cxnSpMk id="46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7T19:59:46.963" v="3528" actId="26606"/>
          <ac:cxnSpMkLst>
            <pc:docMk/>
            <pc:sldMk cId="687164906" sldId="260"/>
            <ac:cxnSpMk id="52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5-27T19:59:46.963" v="3528" actId="26606"/>
          <ac:cxnSpMkLst>
            <pc:docMk/>
            <pc:sldMk cId="687164906" sldId="260"/>
            <ac:cxnSpMk id="54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4:40.174" v="8103" actId="700"/>
          <ac:cxnSpMkLst>
            <pc:docMk/>
            <pc:sldMk cId="687164906" sldId="260"/>
            <ac:cxnSpMk id="60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4:40.174" v="8103" actId="700"/>
          <ac:cxnSpMkLst>
            <pc:docMk/>
            <pc:sldMk cId="687164906" sldId="260"/>
            <ac:cxnSpMk id="62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58.741" v="8101" actId="26606"/>
          <ac:cxnSpMkLst>
            <pc:docMk/>
            <pc:sldMk cId="687164906" sldId="260"/>
            <ac:cxnSpMk id="68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3:58.741" v="8101" actId="26606"/>
          <ac:cxnSpMkLst>
            <pc:docMk/>
            <pc:sldMk cId="687164906" sldId="260"/>
            <ac:cxnSpMk id="72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46.490" v="8097" actId="26606"/>
          <ac:cxnSpMkLst>
            <pc:docMk/>
            <pc:sldMk cId="687164906" sldId="260"/>
            <ac:cxnSpMk id="73" creationId="{318EA713-6EC5-4E3B-9ABC-DDF657C87A80}"/>
          </ac:cxnSpMkLst>
        </pc:cxnChg>
        <pc:cxnChg chg="add del">
          <ac:chgData name="Kaitlyn Poepsel" userId="a7bb61b9-7fad-410e-adc7-447ca8594b7d" providerId="ADAL" clId="{59DFD5F3-7D3E-49E5-AA85-24AAE05E53AF}" dt="2021-06-01T13:43:46.490" v="8097" actId="26606"/>
          <ac:cxnSpMkLst>
            <pc:docMk/>
            <pc:sldMk cId="687164906" sldId="260"/>
            <ac:cxnSpMk id="77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6-01T13:43:49.597" v="8099" actId="26606"/>
          <ac:cxnSpMkLst>
            <pc:docMk/>
            <pc:sldMk cId="687164906" sldId="260"/>
            <ac:cxnSpMk id="86" creationId="{318EA713-6EC5-4E3B-9ABC-DDF657C87A80}"/>
          </ac:cxnSpMkLst>
        </pc:cxnChg>
      </pc:sldChg>
      <pc:sldChg chg="addSp delSp modSp del ord">
        <pc:chgData name="Kaitlyn Poepsel" userId="a7bb61b9-7fad-410e-adc7-447ca8594b7d" providerId="ADAL" clId="{59DFD5F3-7D3E-49E5-AA85-24AAE05E53AF}" dt="2021-05-28T21:42:11.278" v="8090" actId="47"/>
        <pc:sldMkLst>
          <pc:docMk/>
          <pc:sldMk cId="761911785" sldId="261"/>
        </pc:sldMkLst>
        <pc:picChg chg="add del mod">
          <ac:chgData name="Kaitlyn Poepsel" userId="a7bb61b9-7fad-410e-adc7-447ca8594b7d" providerId="ADAL" clId="{59DFD5F3-7D3E-49E5-AA85-24AAE05E53AF}" dt="2021-05-27T18:31:59.209" v="849"/>
          <ac:picMkLst>
            <pc:docMk/>
            <pc:sldMk cId="761911785" sldId="261"/>
            <ac:picMk id="14" creationId="{CB50FA8B-B17C-4D1D-812A-E71B499B4EDC}"/>
          </ac:picMkLst>
        </pc:picChg>
      </pc:sldChg>
      <pc:sldChg chg="del">
        <pc:chgData name="Kaitlyn Poepsel" userId="a7bb61b9-7fad-410e-adc7-447ca8594b7d" providerId="ADAL" clId="{59DFD5F3-7D3E-49E5-AA85-24AAE05E53AF}" dt="2021-05-27T18:06:42.671" v="278" actId="47"/>
        <pc:sldMkLst>
          <pc:docMk/>
          <pc:sldMk cId="2155903389" sldId="262"/>
        </pc:sldMkLst>
      </pc:sldChg>
      <pc:sldChg chg="add del ord">
        <pc:chgData name="Kaitlyn Poepsel" userId="a7bb61b9-7fad-410e-adc7-447ca8594b7d" providerId="ADAL" clId="{59DFD5F3-7D3E-49E5-AA85-24AAE05E53AF}" dt="2021-05-27T19:33:32.660" v="2981" actId="47"/>
        <pc:sldMkLst>
          <pc:docMk/>
          <pc:sldMk cId="721678203" sldId="265"/>
        </pc:sldMkLst>
      </pc:sldChg>
      <pc:sldChg chg="del">
        <pc:chgData name="Kaitlyn Poepsel" userId="a7bb61b9-7fad-410e-adc7-447ca8594b7d" providerId="ADAL" clId="{59DFD5F3-7D3E-49E5-AA85-24AAE05E53AF}" dt="2021-05-27T19:33:34.052" v="2982" actId="47"/>
        <pc:sldMkLst>
          <pc:docMk/>
          <pc:sldMk cId="740988046" sldId="266"/>
        </pc:sldMkLst>
      </pc:sldChg>
      <pc:sldChg chg="addSp delSp modSp mod ord setBg modNotesTx">
        <pc:chgData name="Kaitlyn Poepsel" userId="a7bb61b9-7fad-410e-adc7-447ca8594b7d" providerId="ADAL" clId="{59DFD5F3-7D3E-49E5-AA85-24AAE05E53AF}" dt="2021-05-28T13:11:02.191" v="4800" actId="1035"/>
        <pc:sldMkLst>
          <pc:docMk/>
          <pc:sldMk cId="663600090" sldId="267"/>
        </pc:sldMkLst>
        <pc:spChg chg="mo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20:46:55.810" v="4340" actId="114"/>
          <ac:spMkLst>
            <pc:docMk/>
            <pc:sldMk cId="663600090" sldId="267"/>
            <ac:spMk id="3" creationId="{C79DAAC3-8ED2-4305-A65B-0A5FB78C327E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" creationId="{61AC5884-4DCB-4E10-AD4E-C09A3F1C8C3F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5" creationId="{A74581A2-7686-443C-8285-F2D32100F24D}"/>
          </ac:spMkLst>
        </pc:spChg>
        <pc:spChg chg="mod or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6" creationId="{3F2F78E7-FFB6-41E7-8339-FA5A844D23CE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1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3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4" creationId="{C3F32490-CF6A-459E-BBFE-90557857A1B4}"/>
          </ac:spMkLst>
        </pc:spChg>
        <pc:spChg chg="add del">
          <ac:chgData name="Kaitlyn Poepsel" userId="a7bb61b9-7fad-410e-adc7-447ca8594b7d" providerId="ADAL" clId="{59DFD5F3-7D3E-49E5-AA85-24AAE05E53AF}" dt="2021-05-27T18:32:56.444" v="864" actId="26606"/>
          <ac:spMkLst>
            <pc:docMk/>
            <pc:sldMk cId="663600090" sldId="267"/>
            <ac:spMk id="15" creationId="{2FBD75F5-C49C-4F6A-8D43-7A5939C2330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6" creationId="{3489CAE3-3AE0-4268-81CA-A98516EAD013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17" creationId="{90F35747-2822-4D06-BE10-CD33AC6B09C1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18" creationId="{852BC338-7802-42D3-85C9-B665508F4282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19" creationId="{CC2C4466-5B1B-4361-B9D9-39ED9A8A3481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0" creationId="{FC2AD4A0-4FAA-4F52-A315-4224B27BE052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21" creationId="{FD745DAE-5A8A-44FA-937C-CD65CF7AE696}"/>
          </ac:spMkLst>
        </pc:spChg>
        <pc:spChg chg="add del">
          <ac:chgData name="Kaitlyn Poepsel" userId="a7bb61b9-7fad-410e-adc7-447ca8594b7d" providerId="ADAL" clId="{59DFD5F3-7D3E-49E5-AA85-24AAE05E53AF}" dt="2021-05-27T18:32:58.553" v="866" actId="26606"/>
          <ac:spMkLst>
            <pc:docMk/>
            <pc:sldMk cId="663600090" sldId="267"/>
            <ac:spMk id="23" creationId="{67696AA1-B1DD-4C75-9AC1-69EE9F65FF96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4" creationId="{8A4EEE51-0307-4CE8-813E-AE3BCEBA2442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25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6" creationId="{E9D9FBD3-6E57-4B12-A90A-386ED8F084F0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28" creationId="{25621158-452E-4C14-8946-B331F0D1C38F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29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18:32:51.231" v="860" actId="26606"/>
          <ac:spMkLst>
            <pc:docMk/>
            <pc:sldMk cId="663600090" sldId="267"/>
            <ac:spMk id="30" creationId="{055BE0DD-04F0-42E3-9EDE-2129B4A55CF4}"/>
          </ac:spMkLst>
        </pc:spChg>
        <pc:spChg chg="add del">
          <ac:chgData name="Kaitlyn Poepsel" userId="a7bb61b9-7fad-410e-adc7-447ca8594b7d" providerId="ADAL" clId="{59DFD5F3-7D3E-49E5-AA85-24AAE05E53AF}" dt="2021-05-27T18:33:00.482" v="868" actId="26606"/>
          <ac:spMkLst>
            <pc:docMk/>
            <pc:sldMk cId="663600090" sldId="267"/>
            <ac:spMk id="31" creationId="{2FBD75F5-C49C-4F6A-8D43-7A5939C23307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37" creationId="{699373FF-C78A-430B-A246-6048999CE98D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1" creationId="{109B2863-A1A5-4050-8DE8-9BC0AD47F40B}"/>
          </ac:spMkLst>
        </pc:spChg>
        <pc:spChg chg="add">
          <ac:chgData name="Kaitlyn Poepsel" userId="a7bb61b9-7fad-410e-adc7-447ca8594b7d" providerId="ADAL" clId="{59DFD5F3-7D3E-49E5-AA85-24AAE05E53AF}" dt="2021-05-27T20:28:45.755" v="3954" actId="26606"/>
          <ac:spMkLst>
            <pc:docMk/>
            <pc:sldMk cId="663600090" sldId="267"/>
            <ac:spMk id="43" creationId="{F1F76955-21E0-4116-A6AA-19DB89B503F7}"/>
          </ac:spMkLst>
        </pc:spChg>
        <pc:picChg chg="add mod ord modCrop">
          <ac:chgData name="Kaitlyn Poepsel" userId="a7bb61b9-7fad-410e-adc7-447ca8594b7d" providerId="ADAL" clId="{59DFD5F3-7D3E-49E5-AA85-24AAE05E53AF}" dt="2021-05-28T13:11:02.191" v="4800" actId="1035"/>
          <ac:picMkLst>
            <pc:docMk/>
            <pc:sldMk cId="663600090" sldId="267"/>
            <ac:picMk id="7" creationId="{58678C2C-EF4C-42F6-B7CB-9169C86BD782}"/>
          </ac:picMkLst>
        </pc:picChg>
        <pc:picChg chg="add mod ord">
          <ac:chgData name="Kaitlyn Poepsel" userId="a7bb61b9-7fad-410e-adc7-447ca8594b7d" providerId="ADAL" clId="{59DFD5F3-7D3E-49E5-AA85-24AAE05E53AF}" dt="2021-05-27T20:28:45.755" v="3954" actId="26606"/>
          <ac:picMkLst>
            <pc:docMk/>
            <pc:sldMk cId="663600090" sldId="267"/>
            <ac:picMk id="9" creationId="{13641B05-CB1F-4C82-95CF-BDD9618BEC15}"/>
          </ac:picMkLst>
        </pc:picChg>
        <pc:picChg chg="add del mod ord modCrop">
          <ac:chgData name="Kaitlyn Poepsel" userId="a7bb61b9-7fad-410e-adc7-447ca8594b7d" providerId="ADAL" clId="{59DFD5F3-7D3E-49E5-AA85-24AAE05E53AF}" dt="2021-05-27T20:29:23.523" v="3969" actId="478"/>
          <ac:picMkLst>
            <pc:docMk/>
            <pc:sldMk cId="663600090" sldId="267"/>
            <ac:picMk id="32" creationId="{684A64C6-478A-4EEC-BA09-921F67956219}"/>
          </ac:picMkLst>
        </pc:picChg>
        <pc:picChg chg="add mod">
          <ac:chgData name="Kaitlyn Poepsel" userId="a7bb61b9-7fad-410e-adc7-447ca8594b7d" providerId="ADAL" clId="{59DFD5F3-7D3E-49E5-AA85-24AAE05E53AF}" dt="2021-05-27T20:31:18.718" v="3994" actId="1076"/>
          <ac:picMkLst>
            <pc:docMk/>
            <pc:sldMk cId="663600090" sldId="267"/>
            <ac:picMk id="36" creationId="{3D7A64AE-A5AE-454C-A1E6-4F608EE0E14C}"/>
          </ac:picMkLst>
        </pc:picChg>
        <pc:cxnChg chg="add del">
          <ac:chgData name="Kaitlyn Poepsel" userId="a7bb61b9-7fad-410e-adc7-447ca8594b7d" providerId="ADAL" clId="{59DFD5F3-7D3E-49E5-AA85-24AAE05E53AF}" dt="2021-05-27T18:32:56.444" v="864" actId="26606"/>
          <ac:cxnSpMkLst>
            <pc:docMk/>
            <pc:sldMk cId="663600090" sldId="267"/>
            <ac:cxnSpMk id="12" creationId="{79FCC9A9-2031-4283-9B27-34B62BB7F305}"/>
          </ac:cxnSpMkLst>
        </pc:cxnChg>
        <pc:cxnChg chg="add del">
          <ac:chgData name="Kaitlyn Poepsel" userId="a7bb61b9-7fad-410e-adc7-447ca8594b7d" providerId="ADAL" clId="{59DFD5F3-7D3E-49E5-AA85-24AAE05E53AF}" dt="2021-05-27T18:32:51.231" v="860" actId="26606"/>
          <ac:cxnSpMkLst>
            <pc:docMk/>
            <pc:sldMk cId="663600090" sldId="267"/>
            <ac:cxnSpMk id="22" creationId="{373C1DFC-81C5-498E-9907-7AAE6F0416B1}"/>
          </ac:cxnSpMkLst>
        </pc:cxnChg>
        <pc:cxnChg chg="add del">
          <ac:chgData name="Kaitlyn Poepsel" userId="a7bb61b9-7fad-410e-adc7-447ca8594b7d" providerId="ADAL" clId="{59DFD5F3-7D3E-49E5-AA85-24AAE05E53AF}" dt="2021-05-27T18:33:00.482" v="868" actId="26606"/>
          <ac:cxnSpMkLst>
            <pc:docMk/>
            <pc:sldMk cId="663600090" sldId="267"/>
            <ac:cxnSpMk id="27" creationId="{79FCC9A9-2031-4283-9B27-34B62BB7F305}"/>
          </ac:cxnSpMkLst>
        </pc:cxnChg>
        <pc:cxnChg chg="add">
          <ac:chgData name="Kaitlyn Poepsel" userId="a7bb61b9-7fad-410e-adc7-447ca8594b7d" providerId="ADAL" clId="{59DFD5F3-7D3E-49E5-AA85-24AAE05E53AF}" dt="2021-05-27T20:28:45.755" v="3954" actId="26606"/>
          <ac:cxnSpMkLst>
            <pc:docMk/>
            <pc:sldMk cId="663600090" sldId="267"/>
            <ac:cxnSpMk id="39" creationId="{03EBB925-FEC3-4CD5-9271-3D75EBB53262}"/>
          </ac:cxnSpMkLst>
        </pc:cxnChg>
      </pc:sldChg>
      <pc:sldChg chg="addSp delSp modSp new del mod ord modNotesTx">
        <pc:chgData name="Kaitlyn Poepsel" userId="a7bb61b9-7fad-410e-adc7-447ca8594b7d" providerId="ADAL" clId="{59DFD5F3-7D3E-49E5-AA85-24AAE05E53AF}" dt="2021-05-27T20:23:38.326" v="3925" actId="47"/>
        <pc:sldMkLst>
          <pc:docMk/>
          <pc:sldMk cId="256286697" sldId="268"/>
        </pc:sldMkLst>
        <pc:spChg chg="mod">
          <ac:chgData name="Kaitlyn Poepsel" userId="a7bb61b9-7fad-410e-adc7-447ca8594b7d" providerId="ADAL" clId="{59DFD5F3-7D3E-49E5-AA85-24AAE05E53AF}" dt="2021-05-27T20:16:35.027" v="3755" actId="1076"/>
          <ac:spMkLst>
            <pc:docMk/>
            <pc:sldMk cId="256286697" sldId="268"/>
            <ac:spMk id="2" creationId="{D335BB39-EAA3-4545-B6F3-0DD04E627B86}"/>
          </ac:spMkLst>
        </pc:spChg>
        <pc:spChg chg="del mod">
          <ac:chgData name="Kaitlyn Poepsel" userId="a7bb61b9-7fad-410e-adc7-447ca8594b7d" providerId="ADAL" clId="{59DFD5F3-7D3E-49E5-AA85-24AAE05E53AF}" dt="2021-05-27T18:14:09.527" v="394" actId="478"/>
          <ac:spMkLst>
            <pc:docMk/>
            <pc:sldMk cId="256286697" sldId="268"/>
            <ac:spMk id="3" creationId="{A7223E12-506A-4AD0-932A-170DBD91F942}"/>
          </ac:spMkLst>
        </pc:spChg>
        <pc:spChg chg="add mod">
          <ac:chgData name="Kaitlyn Poepsel" userId="a7bb61b9-7fad-410e-adc7-447ca8594b7d" providerId="ADAL" clId="{59DFD5F3-7D3E-49E5-AA85-24AAE05E53AF}" dt="2021-05-27T20:08:15.925" v="3609" actId="1076"/>
          <ac:spMkLst>
            <pc:docMk/>
            <pc:sldMk cId="256286697" sldId="268"/>
            <ac:spMk id="8" creationId="{A5C354B4-F92D-4F00-B3DB-3FC2D8688ECD}"/>
          </ac:spMkLst>
        </pc:spChg>
        <pc:spChg chg="add mod">
          <ac:chgData name="Kaitlyn Poepsel" userId="a7bb61b9-7fad-410e-adc7-447ca8594b7d" providerId="ADAL" clId="{59DFD5F3-7D3E-49E5-AA85-24AAE05E53AF}" dt="2021-05-27T20:08:27.476" v="3614" actId="20577"/>
          <ac:spMkLst>
            <pc:docMk/>
            <pc:sldMk cId="256286697" sldId="268"/>
            <ac:spMk id="9" creationId="{4392A0D7-85EE-4054-AA20-D7E13F5DD943}"/>
          </ac:spMkLst>
        </pc:spChg>
        <pc:spChg chg="add mod">
          <ac:chgData name="Kaitlyn Poepsel" userId="a7bb61b9-7fad-410e-adc7-447ca8594b7d" providerId="ADAL" clId="{59DFD5F3-7D3E-49E5-AA85-24AAE05E53AF}" dt="2021-05-27T20:08:27.659" v="3615" actId="20577"/>
          <ac:spMkLst>
            <pc:docMk/>
            <pc:sldMk cId="256286697" sldId="268"/>
            <ac:spMk id="10" creationId="{35D46176-D6CF-4666-8C13-D10B9ABA98DC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1" creationId="{FF5B8378-C652-4D92-A779-241E4F3E91EA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2" creationId="{95758AF6-6546-436F-8CC8-327A5F6FCA6E}"/>
          </ac:spMkLst>
        </pc:spChg>
        <pc:spChg chg="add del mod">
          <ac:chgData name="Kaitlyn Poepsel" userId="a7bb61b9-7fad-410e-adc7-447ca8594b7d" providerId="ADAL" clId="{59DFD5F3-7D3E-49E5-AA85-24AAE05E53AF}" dt="2021-05-27T18:23:44.729" v="506" actId="478"/>
          <ac:spMkLst>
            <pc:docMk/>
            <pc:sldMk cId="256286697" sldId="268"/>
            <ac:spMk id="13" creationId="{61C43025-E7FF-46EB-B50B-CFBF42F230DA}"/>
          </ac:spMkLst>
        </pc:spChg>
        <pc:spChg chg="add mod">
          <ac:chgData name="Kaitlyn Poepsel" userId="a7bb61b9-7fad-410e-adc7-447ca8594b7d" providerId="ADAL" clId="{59DFD5F3-7D3E-49E5-AA85-24AAE05E53AF}" dt="2021-05-27T20:15:07.024" v="3723" actId="164"/>
          <ac:spMkLst>
            <pc:docMk/>
            <pc:sldMk cId="256286697" sldId="268"/>
            <ac:spMk id="19" creationId="{EEBA9B57-EBA2-4138-9FDA-5C432916BF29}"/>
          </ac:spMkLst>
        </pc:spChg>
        <pc:grpChg chg="add mod">
          <ac:chgData name="Kaitlyn Poepsel" userId="a7bb61b9-7fad-410e-adc7-447ca8594b7d" providerId="ADAL" clId="{59DFD5F3-7D3E-49E5-AA85-24AAE05E53AF}" dt="2021-05-27T20:15:09.214" v="3724" actId="1076"/>
          <ac:grpSpMkLst>
            <pc:docMk/>
            <pc:sldMk cId="256286697" sldId="268"/>
            <ac:grpSpMk id="21" creationId="{EEB3A98B-672F-4948-A3A2-DBEE08EAEB25}"/>
          </ac:grpSpMkLst>
        </pc:grpChg>
        <pc:graphicFrameChg chg="add mod">
          <ac:chgData name="Kaitlyn Poepsel" userId="a7bb61b9-7fad-410e-adc7-447ca8594b7d" providerId="ADAL" clId="{59DFD5F3-7D3E-49E5-AA85-24AAE05E53AF}" dt="2021-05-27T20:15:13.226" v="3726" actId="1076"/>
          <ac:graphicFrameMkLst>
            <pc:docMk/>
            <pc:sldMk cId="256286697" sldId="268"/>
            <ac:graphicFrameMk id="7" creationId="{4F9C2C8E-D6E1-4584-8428-DB76D8192545}"/>
          </ac:graphicFrameMkLst>
        </pc:graphicFrameChg>
        <pc:graphicFrameChg chg="add del mod">
          <ac:chgData name="Kaitlyn Poepsel" userId="a7bb61b9-7fad-410e-adc7-447ca8594b7d" providerId="ADAL" clId="{59DFD5F3-7D3E-49E5-AA85-24AAE05E53AF}" dt="2021-05-27T18:23:44.729" v="506" actId="478"/>
          <ac:graphicFrameMkLst>
            <pc:docMk/>
            <pc:sldMk cId="256286697" sldId="268"/>
            <ac:graphicFrameMk id="14" creationId="{404EAF71-B6C3-47AF-BFF0-601814E68E77}"/>
          </ac:graphicFrameMkLst>
        </pc:graphicFrameChg>
        <pc:graphicFrameChg chg="add del mod">
          <ac:chgData name="Kaitlyn Poepsel" userId="a7bb61b9-7fad-410e-adc7-447ca8594b7d" providerId="ADAL" clId="{59DFD5F3-7D3E-49E5-AA85-24AAE05E53AF}" dt="2021-05-27T18:23:44.729" v="506" actId="478"/>
          <ac:graphicFrameMkLst>
            <pc:docMk/>
            <pc:sldMk cId="256286697" sldId="268"/>
            <ac:graphicFrameMk id="15" creationId="{05C393F3-8D71-46F1-9473-C5F8ECA4185C}"/>
          </ac:graphicFrameMkLst>
        </pc:graphicFrameChg>
        <pc:picChg chg="add mod">
          <ac:chgData name="Kaitlyn Poepsel" userId="a7bb61b9-7fad-410e-adc7-447ca8594b7d" providerId="ADAL" clId="{59DFD5F3-7D3E-49E5-AA85-24AAE05E53AF}" dt="2021-05-27T20:08:31.466" v="3617" actId="1076"/>
          <ac:picMkLst>
            <pc:docMk/>
            <pc:sldMk cId="256286697" sldId="268"/>
            <ac:picMk id="17" creationId="{6AEE8057-ACE9-4D77-ABA7-F06B1606C4EC}"/>
          </ac:picMkLst>
        </pc:picChg>
        <pc:picChg chg="add del mod modCrop">
          <ac:chgData name="Kaitlyn Poepsel" userId="a7bb61b9-7fad-410e-adc7-447ca8594b7d" providerId="ADAL" clId="{59DFD5F3-7D3E-49E5-AA85-24AAE05E53AF}" dt="2021-05-27T20:13:34.239" v="3706" actId="478"/>
          <ac:picMkLst>
            <pc:docMk/>
            <pc:sldMk cId="256286697" sldId="268"/>
            <ac:picMk id="18" creationId="{B6EDBF97-BA06-4BAE-B050-3DD8085B46E4}"/>
          </ac:picMkLst>
        </pc:picChg>
        <pc:picChg chg="add mod modCrop">
          <ac:chgData name="Kaitlyn Poepsel" userId="a7bb61b9-7fad-410e-adc7-447ca8594b7d" providerId="ADAL" clId="{59DFD5F3-7D3E-49E5-AA85-24AAE05E53AF}" dt="2021-05-27T20:15:07.024" v="3723" actId="164"/>
          <ac:picMkLst>
            <pc:docMk/>
            <pc:sldMk cId="256286697" sldId="268"/>
            <ac:picMk id="20" creationId="{0A9CE241-B215-4D4B-B832-7A6499D0EB51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14:44:05.653" v="5976" actId="47"/>
        <pc:sldMkLst>
          <pc:docMk/>
          <pc:sldMk cId="1067835362" sldId="269"/>
        </pc:sldMkLst>
        <pc:spChg chg="mod">
          <ac:chgData name="Kaitlyn Poepsel" userId="a7bb61b9-7fad-410e-adc7-447ca8594b7d" providerId="ADAL" clId="{59DFD5F3-7D3E-49E5-AA85-24AAE05E53AF}" dt="2021-05-27T18:23:38.658" v="504" actId="20577"/>
          <ac:spMkLst>
            <pc:docMk/>
            <pc:sldMk cId="1067835362" sldId="269"/>
            <ac:spMk id="2" creationId="{D335BB39-EAA3-4545-B6F3-0DD04E627B86}"/>
          </ac:spMkLst>
        </pc:spChg>
        <pc:spChg chg="add del">
          <ac:chgData name="Kaitlyn Poepsel" userId="a7bb61b9-7fad-410e-adc7-447ca8594b7d" providerId="ADAL" clId="{59DFD5F3-7D3E-49E5-AA85-24AAE05E53AF}" dt="2021-05-27T18:23:32.840" v="502" actId="478"/>
          <ac:spMkLst>
            <pc:docMk/>
            <pc:sldMk cId="1067835362" sldId="269"/>
            <ac:spMk id="4" creationId="{C5DA19FC-E85C-4AEE-8B3F-0074F2FCBAE7}"/>
          </ac:spMkLst>
        </pc:spChg>
        <pc:spChg chg="add 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8" creationId="{A5C354B4-F92D-4F00-B3DB-3FC2D8688ECD}"/>
          </ac:spMkLst>
        </pc:spChg>
        <pc:spChg chg="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9" creationId="{4392A0D7-85EE-4054-AA20-D7E13F5DD943}"/>
          </ac:spMkLst>
        </pc:spChg>
        <pc:spChg chg="del">
          <ac:chgData name="Kaitlyn Poepsel" userId="a7bb61b9-7fad-410e-adc7-447ca8594b7d" providerId="ADAL" clId="{59DFD5F3-7D3E-49E5-AA85-24AAE05E53AF}" dt="2021-05-27T18:23:35.186" v="503" actId="478"/>
          <ac:spMkLst>
            <pc:docMk/>
            <pc:sldMk cId="1067835362" sldId="269"/>
            <ac:spMk id="10" creationId="{35D46176-D6CF-4666-8C13-D10B9ABA98DC}"/>
          </ac:spMkLst>
        </pc:spChg>
        <pc:graphicFrameChg chg="add del">
          <ac:chgData name="Kaitlyn Poepsel" userId="a7bb61b9-7fad-410e-adc7-447ca8594b7d" providerId="ADAL" clId="{59DFD5F3-7D3E-49E5-AA85-24AAE05E53AF}" dt="2021-05-27T18:23:35.186" v="503" actId="478"/>
          <ac:graphicFrameMkLst>
            <pc:docMk/>
            <pc:sldMk cId="1067835362" sldId="269"/>
            <ac:graphicFrameMk id="7" creationId="{4F9C2C8E-D6E1-4584-8428-DB76D8192545}"/>
          </ac:graphicFrameMkLst>
        </pc:graphicFrameChg>
      </pc:sldChg>
      <pc:sldChg chg="addSp delSp modSp add del mod modNotesTx">
        <pc:chgData name="Kaitlyn Poepsel" userId="a7bb61b9-7fad-410e-adc7-447ca8594b7d" providerId="ADAL" clId="{59DFD5F3-7D3E-49E5-AA85-24AAE05E53AF}" dt="2021-05-27T20:33:49.138" v="4034" actId="47"/>
        <pc:sldMkLst>
          <pc:docMk/>
          <pc:sldMk cId="1830360322" sldId="270"/>
        </pc:sldMkLst>
        <pc:spChg chg="mod">
          <ac:chgData name="Kaitlyn Poepsel" userId="a7bb61b9-7fad-410e-adc7-447ca8594b7d" providerId="ADAL" clId="{59DFD5F3-7D3E-49E5-AA85-24AAE05E53AF}" dt="2021-05-27T18:30:59.465" v="844" actId="20577"/>
          <ac:spMkLst>
            <pc:docMk/>
            <pc:sldMk cId="1830360322" sldId="270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18:55:01.687" v="948" actId="27636"/>
          <ac:spMkLst>
            <pc:docMk/>
            <pc:sldMk cId="1830360322" sldId="270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7T18:31:15.538" v="845" actId="478"/>
          <ac:picMkLst>
            <pc:docMk/>
            <pc:sldMk cId="1830360322" sldId="270"/>
            <ac:picMk id="7" creationId="{58678C2C-EF4C-42F6-B7CB-9169C86BD782}"/>
          </ac:picMkLst>
        </pc:picChg>
        <pc:picChg chg="mod">
          <ac:chgData name="Kaitlyn Poepsel" userId="a7bb61b9-7fad-410e-adc7-447ca8594b7d" providerId="ADAL" clId="{59DFD5F3-7D3E-49E5-AA85-24AAE05E53AF}" dt="2021-05-27T18:31:19.608" v="847" actId="1076"/>
          <ac:picMkLst>
            <pc:docMk/>
            <pc:sldMk cId="1830360322" sldId="270"/>
            <ac:picMk id="9" creationId="{13641B05-CB1F-4C82-95CF-BDD9618BEC15}"/>
          </ac:picMkLst>
        </pc:picChg>
        <pc:picChg chg="add mod modCrop">
          <ac:chgData name="Kaitlyn Poepsel" userId="a7bb61b9-7fad-410e-adc7-447ca8594b7d" providerId="ADAL" clId="{59DFD5F3-7D3E-49E5-AA85-24AAE05E53AF}" dt="2021-05-27T18:33:05.394" v="871" actId="1076"/>
          <ac:picMkLst>
            <pc:docMk/>
            <pc:sldMk cId="1830360322" sldId="270"/>
            <ac:picMk id="10" creationId="{2A0D4E85-6610-42D9-BB39-F15EDFA0A7A1}"/>
          </ac:picMkLst>
        </pc:picChg>
      </pc:sldChg>
      <pc:sldChg chg="addSp delSp modSp add del mod modNotesTx">
        <pc:chgData name="Kaitlyn Poepsel" userId="a7bb61b9-7fad-410e-adc7-447ca8594b7d" providerId="ADAL" clId="{59DFD5F3-7D3E-49E5-AA85-24AAE05E53AF}" dt="2021-05-27T20:38:20.158" v="4266" actId="47"/>
        <pc:sldMkLst>
          <pc:docMk/>
          <pc:sldMk cId="3555012832" sldId="271"/>
        </pc:sldMkLst>
        <pc:spChg chg="mod">
          <ac:chgData name="Kaitlyn Poepsel" userId="a7bb61b9-7fad-410e-adc7-447ca8594b7d" providerId="ADAL" clId="{59DFD5F3-7D3E-49E5-AA85-24AAE05E53AF}" dt="2021-05-27T18:55:58.587" v="960" actId="20577"/>
          <ac:spMkLst>
            <pc:docMk/>
            <pc:sldMk cId="3555012832" sldId="271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7T18:54:55.779" v="938" actId="478"/>
          <ac:picMkLst>
            <pc:docMk/>
            <pc:sldMk cId="3555012832" sldId="271"/>
            <ac:picMk id="10" creationId="{2A0D4E85-6610-42D9-BB39-F15EDFA0A7A1}"/>
          </ac:picMkLst>
        </pc:picChg>
        <pc:picChg chg="add mod modCrop">
          <ac:chgData name="Kaitlyn Poepsel" userId="a7bb61b9-7fad-410e-adc7-447ca8594b7d" providerId="ADAL" clId="{59DFD5F3-7D3E-49E5-AA85-24AAE05E53AF}" dt="2021-05-27T18:55:44.948" v="952" actId="1076"/>
          <ac:picMkLst>
            <pc:docMk/>
            <pc:sldMk cId="3555012832" sldId="271"/>
            <ac:picMk id="11" creationId="{0F31F4A6-26D6-4F38-8DEB-F2B8EEB0E01F}"/>
          </ac:picMkLst>
        </pc:picChg>
      </pc:sldChg>
      <pc:sldChg chg="addSp modSp new add del mod setBg modNotesTx">
        <pc:chgData name="Kaitlyn Poepsel" userId="a7bb61b9-7fad-410e-adc7-447ca8594b7d" providerId="ADAL" clId="{59DFD5F3-7D3E-49E5-AA85-24AAE05E53AF}" dt="2021-05-27T20:47:15.764" v="4341" actId="47"/>
        <pc:sldMkLst>
          <pc:docMk/>
          <pc:sldMk cId="535008123" sldId="272"/>
        </pc:sldMkLst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2" creationId="{C2FA6420-CE13-47FF-963B-15C99136CF60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3" creationId="{865DA828-FF22-438C-A400-73411DBF3AC7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4" creationId="{AB404A8C-C1B4-44B6-A44E-473CC248F05C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5" creationId="{50903825-0DD7-452B-ADC4-842E2D07FD86}"/>
          </ac:spMkLst>
        </pc:spChg>
        <pc:spChg chg="mo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6" creationId="{DF3C3710-A399-4810-8634-C9192B6BA7C8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14" creationId="{E5958DBC-F4DA-42A8-8C52-860179790ECD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18" creationId="{51DDD252-D7C8-4CE5-9C61-D60D722BC217}"/>
          </ac:spMkLst>
        </pc:spChg>
        <pc:spChg chg="add">
          <ac:chgData name="Kaitlyn Poepsel" userId="a7bb61b9-7fad-410e-adc7-447ca8594b7d" providerId="ADAL" clId="{59DFD5F3-7D3E-49E5-AA85-24AAE05E53AF}" dt="2021-05-27T20:44:54.940" v="4290" actId="26606"/>
          <ac:spMkLst>
            <pc:docMk/>
            <pc:sldMk cId="535008123" sldId="272"/>
            <ac:spMk id="20" creationId="{2FBD75F5-C49C-4F6A-8D43-7A5939C23307}"/>
          </ac:spMkLst>
        </pc:spChg>
        <pc:picChg chg="add mod ord modCrop">
          <ac:chgData name="Kaitlyn Poepsel" userId="a7bb61b9-7fad-410e-adc7-447ca8594b7d" providerId="ADAL" clId="{59DFD5F3-7D3E-49E5-AA85-24AAE05E53AF}" dt="2021-05-27T20:44:54.940" v="4290" actId="26606"/>
          <ac:picMkLst>
            <pc:docMk/>
            <pc:sldMk cId="535008123" sldId="272"/>
            <ac:picMk id="7" creationId="{E1C5297C-A7EE-48AB-92C0-975411F95605}"/>
          </ac:picMkLst>
        </pc:picChg>
        <pc:picChg chg="add mod ord">
          <ac:chgData name="Kaitlyn Poepsel" userId="a7bb61b9-7fad-410e-adc7-447ca8594b7d" providerId="ADAL" clId="{59DFD5F3-7D3E-49E5-AA85-24AAE05E53AF}" dt="2021-05-27T20:44:54.940" v="4290" actId="26606"/>
          <ac:picMkLst>
            <pc:docMk/>
            <pc:sldMk cId="535008123" sldId="272"/>
            <ac:picMk id="8" creationId="{D4A8BFC8-5747-4480-95CB-773C1B880EE4}"/>
          </ac:picMkLst>
        </pc:picChg>
        <pc:picChg chg="add mod">
          <ac:chgData name="Kaitlyn Poepsel" userId="a7bb61b9-7fad-410e-adc7-447ca8594b7d" providerId="ADAL" clId="{59DFD5F3-7D3E-49E5-AA85-24AAE05E53AF}" dt="2021-05-27T20:44:42.097" v="4289" actId="1076"/>
          <ac:picMkLst>
            <pc:docMk/>
            <pc:sldMk cId="535008123" sldId="272"/>
            <ac:picMk id="9" creationId="{2F809C94-781D-44EC-A3B8-31C68F25E5E4}"/>
          </ac:picMkLst>
        </pc:picChg>
        <pc:cxnChg chg="add">
          <ac:chgData name="Kaitlyn Poepsel" userId="a7bb61b9-7fad-410e-adc7-447ca8594b7d" providerId="ADAL" clId="{59DFD5F3-7D3E-49E5-AA85-24AAE05E53AF}" dt="2021-05-27T20:44:54.940" v="4290" actId="26606"/>
          <ac:cxnSpMkLst>
            <pc:docMk/>
            <pc:sldMk cId="535008123" sldId="272"/>
            <ac:cxnSpMk id="16" creationId="{79FCC9A9-2031-4283-9B27-34B62BB7F305}"/>
          </ac:cxnSpMkLst>
        </pc:cxnChg>
      </pc:sldChg>
      <pc:sldChg chg="addSp modSp new del mod ord modShow">
        <pc:chgData name="Kaitlyn Poepsel" userId="a7bb61b9-7fad-410e-adc7-447ca8594b7d" providerId="ADAL" clId="{59DFD5F3-7D3E-49E5-AA85-24AAE05E53AF}" dt="2021-05-28T20:46:38.399" v="7810" actId="47"/>
        <pc:sldMkLst>
          <pc:docMk/>
          <pc:sldMk cId="1327181784" sldId="273"/>
        </pc:sldMkLst>
        <pc:spChg chg="mod">
          <ac:chgData name="Kaitlyn Poepsel" userId="a7bb61b9-7fad-410e-adc7-447ca8594b7d" providerId="ADAL" clId="{59DFD5F3-7D3E-49E5-AA85-24AAE05E53AF}" dt="2021-05-27T19:41:19.548" v="3152" actId="20577"/>
          <ac:spMkLst>
            <pc:docMk/>
            <pc:sldMk cId="1327181784" sldId="273"/>
            <ac:spMk id="2" creationId="{FDA27B62-2786-46DA-B0A3-4C6BDD51CC89}"/>
          </ac:spMkLst>
        </pc:spChg>
        <pc:spChg chg="mod">
          <ac:chgData name="Kaitlyn Poepsel" userId="a7bb61b9-7fad-410e-adc7-447ca8594b7d" providerId="ADAL" clId="{59DFD5F3-7D3E-49E5-AA85-24AAE05E53AF}" dt="2021-05-27T19:08:37.090" v="1738" actId="1076"/>
          <ac:spMkLst>
            <pc:docMk/>
            <pc:sldMk cId="1327181784" sldId="273"/>
            <ac:spMk id="3" creationId="{C3550E65-6DC0-416E-8D45-CE1251CFFF09}"/>
          </ac:spMkLst>
        </pc:spChg>
        <pc:picChg chg="add">
          <ac:chgData name="Kaitlyn Poepsel" userId="a7bb61b9-7fad-410e-adc7-447ca8594b7d" providerId="ADAL" clId="{59DFD5F3-7D3E-49E5-AA85-24AAE05E53AF}" dt="2021-05-27T19:08:36.041" v="1737" actId="22"/>
          <ac:picMkLst>
            <pc:docMk/>
            <pc:sldMk cId="1327181784" sldId="273"/>
            <ac:picMk id="8" creationId="{971D0CDF-587F-40FB-A479-A09E2FEF1007}"/>
          </ac:picMkLst>
        </pc:picChg>
        <pc:picChg chg="add mod modCrop">
          <ac:chgData name="Kaitlyn Poepsel" userId="a7bb61b9-7fad-410e-adc7-447ca8594b7d" providerId="ADAL" clId="{59DFD5F3-7D3E-49E5-AA85-24AAE05E53AF}" dt="2021-05-27T20:46:00.755" v="4308" actId="732"/>
          <ac:picMkLst>
            <pc:docMk/>
            <pc:sldMk cId="1327181784" sldId="273"/>
            <ac:picMk id="9" creationId="{7F4D1942-4B3E-4DB8-B17F-B0380FF2BD66}"/>
          </ac:picMkLst>
        </pc:picChg>
        <pc:picChg chg="add mod modCrop">
          <ac:chgData name="Kaitlyn Poepsel" userId="a7bb61b9-7fad-410e-adc7-447ca8594b7d" providerId="ADAL" clId="{59DFD5F3-7D3E-49E5-AA85-24AAE05E53AF}" dt="2021-05-27T20:29:47.322" v="3972" actId="732"/>
          <ac:picMkLst>
            <pc:docMk/>
            <pc:sldMk cId="1327181784" sldId="273"/>
            <ac:picMk id="10" creationId="{015A4CDA-D819-4E1C-A6BA-B140775E47B4}"/>
          </ac:picMkLst>
        </pc:picChg>
      </pc:sldChg>
      <pc:sldChg chg="addSp delSp modSp new del mod ord modNotesTx">
        <pc:chgData name="Kaitlyn Poepsel" userId="a7bb61b9-7fad-410e-adc7-447ca8594b7d" providerId="ADAL" clId="{59DFD5F3-7D3E-49E5-AA85-24AAE05E53AF}" dt="2021-05-27T20:50:56.559" v="4458" actId="47"/>
        <pc:sldMkLst>
          <pc:docMk/>
          <pc:sldMk cId="2942458777" sldId="274"/>
        </pc:sldMkLst>
        <pc:spChg chg="mod">
          <ac:chgData name="Kaitlyn Poepsel" userId="a7bb61b9-7fad-410e-adc7-447ca8594b7d" providerId="ADAL" clId="{59DFD5F3-7D3E-49E5-AA85-24AAE05E53AF}" dt="2021-05-27T19:18:32.305" v="2118" actId="20577"/>
          <ac:spMkLst>
            <pc:docMk/>
            <pc:sldMk cId="2942458777" sldId="274"/>
            <ac:spMk id="2" creationId="{921357FB-E499-47B6-80ED-4103FE78F1A4}"/>
          </ac:spMkLst>
        </pc:spChg>
        <pc:spChg chg="mod">
          <ac:chgData name="Kaitlyn Poepsel" userId="a7bb61b9-7fad-410e-adc7-447ca8594b7d" providerId="ADAL" clId="{59DFD5F3-7D3E-49E5-AA85-24AAE05E53AF}" dt="2021-05-27T19:23:14.268" v="2426" actId="20577"/>
          <ac:spMkLst>
            <pc:docMk/>
            <pc:sldMk cId="2942458777" sldId="274"/>
            <ac:spMk id="3" creationId="{841A8FAE-8BDB-4F76-8204-95D549A2B0F0}"/>
          </ac:spMkLst>
        </pc:spChg>
        <pc:picChg chg="add mod modCrop">
          <ac:chgData name="Kaitlyn Poepsel" userId="a7bb61b9-7fad-410e-adc7-447ca8594b7d" providerId="ADAL" clId="{59DFD5F3-7D3E-49E5-AA85-24AAE05E53AF}" dt="2021-05-27T19:19:57.543" v="2126" actId="1076"/>
          <ac:picMkLst>
            <pc:docMk/>
            <pc:sldMk cId="2942458777" sldId="274"/>
            <ac:picMk id="7" creationId="{F7F1F611-2927-4EAD-8B2D-482BB46C41D7}"/>
          </ac:picMkLst>
        </pc:picChg>
        <pc:picChg chg="add del mod">
          <ac:chgData name="Kaitlyn Poepsel" userId="a7bb61b9-7fad-410e-adc7-447ca8594b7d" providerId="ADAL" clId="{59DFD5F3-7D3E-49E5-AA85-24AAE05E53AF}" dt="2021-05-27T19:19:31.508" v="2122"/>
          <ac:picMkLst>
            <pc:docMk/>
            <pc:sldMk cId="2942458777" sldId="274"/>
            <ac:picMk id="8" creationId="{B306B061-4030-47B7-8345-EFB77D3C6E62}"/>
          </ac:picMkLst>
        </pc:picChg>
        <pc:picChg chg="add mod">
          <ac:chgData name="Kaitlyn Poepsel" userId="a7bb61b9-7fad-410e-adc7-447ca8594b7d" providerId="ADAL" clId="{59DFD5F3-7D3E-49E5-AA85-24AAE05E53AF}" dt="2021-05-27T19:29:38.369" v="2821"/>
          <ac:picMkLst>
            <pc:docMk/>
            <pc:sldMk cId="2942458777" sldId="274"/>
            <ac:picMk id="9" creationId="{3D25A223-83A6-4A1E-AA8B-9881D959CF00}"/>
          </ac:picMkLst>
        </pc:picChg>
      </pc:sldChg>
      <pc:sldChg chg="addSp modSp new del mod modNotesTx">
        <pc:chgData name="Kaitlyn Poepsel" userId="a7bb61b9-7fad-410e-adc7-447ca8594b7d" providerId="ADAL" clId="{59DFD5F3-7D3E-49E5-AA85-24AAE05E53AF}" dt="2021-05-28T13:18:16.791" v="4889" actId="47"/>
        <pc:sldMkLst>
          <pc:docMk/>
          <pc:sldMk cId="1706053122" sldId="275"/>
        </pc:sldMkLst>
        <pc:spChg chg="mod">
          <ac:chgData name="Kaitlyn Poepsel" userId="a7bb61b9-7fad-410e-adc7-447ca8594b7d" providerId="ADAL" clId="{59DFD5F3-7D3E-49E5-AA85-24AAE05E53AF}" dt="2021-05-27T19:23:36.612" v="2464" actId="20577"/>
          <ac:spMkLst>
            <pc:docMk/>
            <pc:sldMk cId="1706053122" sldId="275"/>
            <ac:spMk id="2" creationId="{9693210E-DD0D-4085-9254-5E32D19449C9}"/>
          </ac:spMkLst>
        </pc:spChg>
        <pc:spChg chg="mod">
          <ac:chgData name="Kaitlyn Poepsel" userId="a7bb61b9-7fad-410e-adc7-447ca8594b7d" providerId="ADAL" clId="{59DFD5F3-7D3E-49E5-AA85-24AAE05E53AF}" dt="2021-05-27T19:26:12.276" v="2564" actId="20577"/>
          <ac:spMkLst>
            <pc:docMk/>
            <pc:sldMk cId="1706053122" sldId="275"/>
            <ac:spMk id="3" creationId="{1725C5FA-2197-4214-946D-029F23E6824E}"/>
          </ac:spMkLst>
        </pc:spChg>
        <pc:picChg chg="add mod modCrop">
          <ac:chgData name="Kaitlyn Poepsel" userId="a7bb61b9-7fad-410e-adc7-447ca8594b7d" providerId="ADAL" clId="{59DFD5F3-7D3E-49E5-AA85-24AAE05E53AF}" dt="2021-05-28T13:16:51.858" v="4842" actId="1076"/>
          <ac:picMkLst>
            <pc:docMk/>
            <pc:sldMk cId="1706053122" sldId="275"/>
            <ac:picMk id="7" creationId="{9A9C6268-0CAB-49E8-AF15-C4964CF070EA}"/>
          </ac:picMkLst>
        </pc:picChg>
        <pc:picChg chg="add mod">
          <ac:chgData name="Kaitlyn Poepsel" userId="a7bb61b9-7fad-410e-adc7-447ca8594b7d" providerId="ADAL" clId="{59DFD5F3-7D3E-49E5-AA85-24AAE05E53AF}" dt="2021-05-27T19:29:40.241" v="2822"/>
          <ac:picMkLst>
            <pc:docMk/>
            <pc:sldMk cId="1706053122" sldId="275"/>
            <ac:picMk id="8" creationId="{56DA4C3F-2935-4D31-B6EF-C7B97B9B2D6C}"/>
          </ac:picMkLst>
        </pc:picChg>
        <pc:picChg chg="add mod">
          <ac:chgData name="Kaitlyn Poepsel" userId="a7bb61b9-7fad-410e-adc7-447ca8594b7d" providerId="ADAL" clId="{59DFD5F3-7D3E-49E5-AA85-24AAE05E53AF}" dt="2021-05-28T13:16:54.826" v="4843" actId="1076"/>
          <ac:picMkLst>
            <pc:docMk/>
            <pc:sldMk cId="1706053122" sldId="275"/>
            <ac:picMk id="9" creationId="{CC23BCFD-E559-41B3-A619-8FD0553DE420}"/>
          </ac:picMkLst>
        </pc:picChg>
      </pc:sldChg>
      <pc:sldChg chg="addSp delSp modSp new del mod modNotesTx">
        <pc:chgData name="Kaitlyn Poepsel" userId="a7bb61b9-7fad-410e-adc7-447ca8594b7d" providerId="ADAL" clId="{59DFD5F3-7D3E-49E5-AA85-24AAE05E53AF}" dt="2021-05-28T13:25:32.295" v="5158" actId="47"/>
        <pc:sldMkLst>
          <pc:docMk/>
          <pc:sldMk cId="1710136122" sldId="276"/>
        </pc:sldMkLst>
        <pc:spChg chg="mod">
          <ac:chgData name="Kaitlyn Poepsel" userId="a7bb61b9-7fad-410e-adc7-447ca8594b7d" providerId="ADAL" clId="{59DFD5F3-7D3E-49E5-AA85-24AAE05E53AF}" dt="2021-05-27T19:27:12.427" v="2783" actId="20577"/>
          <ac:spMkLst>
            <pc:docMk/>
            <pc:sldMk cId="1710136122" sldId="276"/>
            <ac:spMk id="2" creationId="{2DE658C9-0449-4789-BD9B-BB5D3AA1435D}"/>
          </ac:spMkLst>
        </pc:spChg>
        <pc:spChg chg="mod">
          <ac:chgData name="Kaitlyn Poepsel" userId="a7bb61b9-7fad-410e-adc7-447ca8594b7d" providerId="ADAL" clId="{59DFD5F3-7D3E-49E5-AA85-24AAE05E53AF}" dt="2021-05-27T19:28:51.922" v="2792" actId="20577"/>
          <ac:spMkLst>
            <pc:docMk/>
            <pc:sldMk cId="1710136122" sldId="276"/>
            <ac:spMk id="3" creationId="{2629E401-F2F2-4D9C-A508-490ECC3C1C7F}"/>
          </ac:spMkLst>
        </pc:spChg>
        <pc:spChg chg="add del">
          <ac:chgData name="Kaitlyn Poepsel" userId="a7bb61b9-7fad-410e-adc7-447ca8594b7d" providerId="ADAL" clId="{59DFD5F3-7D3E-49E5-AA85-24AAE05E53AF}" dt="2021-05-27T19:28:57.025" v="2794" actId="22"/>
          <ac:spMkLst>
            <pc:docMk/>
            <pc:sldMk cId="1710136122" sldId="276"/>
            <ac:spMk id="9" creationId="{CF8EFE85-3BEE-4A48-BDB1-594773E45A9A}"/>
          </ac:spMkLst>
        </pc:spChg>
        <pc:picChg chg="add mod modCrop">
          <ac:chgData name="Kaitlyn Poepsel" userId="a7bb61b9-7fad-410e-adc7-447ca8594b7d" providerId="ADAL" clId="{59DFD5F3-7D3E-49E5-AA85-24AAE05E53AF}" dt="2021-05-27T19:28:39.259" v="2789" actId="1076"/>
          <ac:picMkLst>
            <pc:docMk/>
            <pc:sldMk cId="1710136122" sldId="276"/>
            <ac:picMk id="7" creationId="{8F0DEE0B-1FAF-4306-91B7-005BDF159701}"/>
          </ac:picMkLst>
        </pc:picChg>
        <pc:picChg chg="add mod">
          <ac:chgData name="Kaitlyn Poepsel" userId="a7bb61b9-7fad-410e-adc7-447ca8594b7d" providerId="ADAL" clId="{59DFD5F3-7D3E-49E5-AA85-24AAE05E53AF}" dt="2021-05-27T19:29:42.453" v="2823"/>
          <ac:picMkLst>
            <pc:docMk/>
            <pc:sldMk cId="1710136122" sldId="276"/>
            <ac:picMk id="10" creationId="{FF24565E-3568-42CE-A708-43F176496234}"/>
          </ac:picMkLst>
        </pc:picChg>
      </pc:sldChg>
      <pc:sldChg chg="addSp delSp modSp new del mod setBg">
        <pc:chgData name="Kaitlyn Poepsel" userId="a7bb61b9-7fad-410e-adc7-447ca8594b7d" providerId="ADAL" clId="{59DFD5F3-7D3E-49E5-AA85-24AAE05E53AF}" dt="2021-05-28T14:23:25.917" v="5678" actId="47"/>
        <pc:sldMkLst>
          <pc:docMk/>
          <pc:sldMk cId="2737838150" sldId="277"/>
        </pc:sldMkLst>
        <pc:spChg chg="mod">
          <ac:chgData name="Kaitlyn Poepsel" userId="a7bb61b9-7fad-410e-adc7-447ca8594b7d" providerId="ADAL" clId="{59DFD5F3-7D3E-49E5-AA85-24AAE05E53AF}" dt="2021-05-28T14:05:31.873" v="5661" actId="1076"/>
          <ac:spMkLst>
            <pc:docMk/>
            <pc:sldMk cId="2737838150" sldId="277"/>
            <ac:spMk id="2" creationId="{6F0A2E0C-8F0D-4867-8038-EDD4CD3BF148}"/>
          </ac:spMkLst>
        </pc:spChg>
        <pc:spChg chg="del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3" creationId="{4C4EB75C-E321-4C24-8144-9AF96D58A91B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4" creationId="{A9A485EB-9A11-4538-842D-461BD7137268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5" creationId="{007879BF-ED63-42F1-A53E-45C67CC21C03}"/>
          </ac:spMkLst>
        </pc:spChg>
        <pc:spChg chg="mod">
          <ac:chgData name="Kaitlyn Poepsel" userId="a7bb61b9-7fad-410e-adc7-447ca8594b7d" providerId="ADAL" clId="{59DFD5F3-7D3E-49E5-AA85-24AAE05E53AF}" dt="2021-05-28T14:03:04.601" v="5646" actId="26606"/>
          <ac:spMkLst>
            <pc:docMk/>
            <pc:sldMk cId="2737838150" sldId="277"/>
            <ac:spMk id="6" creationId="{CB71FE13-DDD1-47ED-B455-71A6C30ADE7B}"/>
          </ac:spMkLst>
        </pc:spChg>
        <pc:spChg chg="add del mod">
          <ac:chgData name="Kaitlyn Poepsel" userId="a7bb61b9-7fad-410e-adc7-447ca8594b7d" providerId="ADAL" clId="{59DFD5F3-7D3E-49E5-AA85-24AAE05E53AF}" dt="2021-05-28T14:07:01.913" v="5668" actId="478"/>
          <ac:spMkLst>
            <pc:docMk/>
            <pc:sldMk cId="2737838150" sldId="277"/>
            <ac:spMk id="10" creationId="{CA4603DE-C281-4560-82E3-87A0058B2956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2" creationId="{4E4490D0-3672-446A-AC12-B4830333BDDD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4" creationId="{39CB82C2-DF65-4EC1-8280-F201D50F570B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18" creationId="{8D0DE514-8876-4D18-A995-61A5C1F813F1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0" creationId="{09DA791C-FFCF-422E-8775-BDA6C0E5ECF0}"/>
          </ac:spMkLst>
        </pc:spChg>
        <pc:spChg chg="add del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2" creationId="{0DCF8855-3530-4F46-A4CB-3B6686EEE4BD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7" creationId="{4E4490D0-3672-446A-AC12-B4830333BDDD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29" creationId="{39CB82C2-DF65-4EC1-8280-F201D50F570B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3" creationId="{C4AAA502-5435-489E-9538-3A40E6C71461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7" creationId="{DE42378B-2E28-4810-8421-7A473A40E376}"/>
          </ac:spMkLst>
        </pc:spChg>
        <pc:spChg chg="add">
          <ac:chgData name="Kaitlyn Poepsel" userId="a7bb61b9-7fad-410e-adc7-447ca8594b7d" providerId="ADAL" clId="{59DFD5F3-7D3E-49E5-AA85-24AAE05E53AF}" dt="2021-05-28T14:03:35.652" v="5658" actId="26606"/>
          <ac:spMkLst>
            <pc:docMk/>
            <pc:sldMk cId="2737838150" sldId="277"/>
            <ac:spMk id="39" creationId="{0D91DD17-237F-4811-BC0E-128EB1BD7CFE}"/>
          </ac:spMkLst>
        </pc:spChg>
        <pc:picChg chg="add del mod ord modCrop">
          <ac:chgData name="Kaitlyn Poepsel" userId="a7bb61b9-7fad-410e-adc7-447ca8594b7d" providerId="ADAL" clId="{59DFD5F3-7D3E-49E5-AA85-24AAE05E53AF}" dt="2021-05-28T14:07:01.913" v="5668" actId="478"/>
          <ac:picMkLst>
            <pc:docMk/>
            <pc:sldMk cId="2737838150" sldId="277"/>
            <ac:picMk id="7" creationId="{E6A262A2-D158-4A99-83DA-5AD082A7A657}"/>
          </ac:picMkLst>
        </pc:picChg>
        <pc:picChg chg="add del mod modCrop">
          <ac:chgData name="Kaitlyn Poepsel" userId="a7bb61b9-7fad-410e-adc7-447ca8594b7d" providerId="ADAL" clId="{59DFD5F3-7D3E-49E5-AA85-24AAE05E53AF}" dt="2021-05-27T19:33:19.109" v="2980" actId="478"/>
          <ac:picMkLst>
            <pc:docMk/>
            <pc:sldMk cId="2737838150" sldId="277"/>
            <ac:picMk id="8" creationId="{1F678A8F-2F88-48C0-A1B3-D2B8162DEB07}"/>
          </ac:picMkLst>
        </pc:picChg>
        <pc:cxnChg chg="add del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16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31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3:35.652" v="5658" actId="26606"/>
          <ac:cxnSpMkLst>
            <pc:docMk/>
            <pc:sldMk cId="2737838150" sldId="277"/>
            <ac:cxnSpMk id="35" creationId="{C9AC0290-4702-4519-B0F4-C2A46880997B}"/>
          </ac:cxnSpMkLst>
        </pc:cxnChg>
      </pc:sldChg>
      <pc:sldChg chg="addSp delSp modSp new del mod ord modNotesTx">
        <pc:chgData name="Kaitlyn Poepsel" userId="a7bb61b9-7fad-410e-adc7-447ca8594b7d" providerId="ADAL" clId="{59DFD5F3-7D3E-49E5-AA85-24AAE05E53AF}" dt="2021-05-28T14:02:06.875" v="5643" actId="47"/>
        <pc:sldMkLst>
          <pc:docMk/>
          <pc:sldMk cId="403323432" sldId="278"/>
        </pc:sldMkLst>
        <pc:spChg chg="mod">
          <ac:chgData name="Kaitlyn Poepsel" userId="a7bb61b9-7fad-410e-adc7-447ca8594b7d" providerId="ADAL" clId="{59DFD5F3-7D3E-49E5-AA85-24AAE05E53AF}" dt="2021-05-27T19:32:21.483" v="2963" actId="20577"/>
          <ac:spMkLst>
            <pc:docMk/>
            <pc:sldMk cId="403323432" sldId="278"/>
            <ac:spMk id="2" creationId="{AA4679E1-8640-4668-BA37-3CEA6F0A3A01}"/>
          </ac:spMkLst>
        </pc:spChg>
        <pc:spChg chg="add del">
          <ac:chgData name="Kaitlyn Poepsel" userId="a7bb61b9-7fad-410e-adc7-447ca8594b7d" providerId="ADAL" clId="{59DFD5F3-7D3E-49E5-AA85-24AAE05E53AF}" dt="2021-05-27T19:32:30.723" v="2965"/>
          <ac:spMkLst>
            <pc:docMk/>
            <pc:sldMk cId="403323432" sldId="278"/>
            <ac:spMk id="3" creationId="{09A37878-CA37-4A15-8019-33A42A88944C}"/>
          </ac:spMkLst>
        </pc:spChg>
        <pc:picChg chg="add del mod">
          <ac:chgData name="Kaitlyn Poepsel" userId="a7bb61b9-7fad-410e-adc7-447ca8594b7d" providerId="ADAL" clId="{59DFD5F3-7D3E-49E5-AA85-24AAE05E53AF}" dt="2021-05-27T19:32:30.723" v="2965"/>
          <ac:picMkLst>
            <pc:docMk/>
            <pc:sldMk cId="403323432" sldId="278"/>
            <ac:picMk id="7" creationId="{D9D931B2-3625-436D-AF27-E7BAD87087B0}"/>
          </ac:picMkLst>
        </pc:picChg>
        <pc:picChg chg="add mod modCrop">
          <ac:chgData name="Kaitlyn Poepsel" userId="a7bb61b9-7fad-410e-adc7-447ca8594b7d" providerId="ADAL" clId="{59DFD5F3-7D3E-49E5-AA85-24AAE05E53AF}" dt="2021-05-28T14:00:52.761" v="5596" actId="1076"/>
          <ac:picMkLst>
            <pc:docMk/>
            <pc:sldMk cId="403323432" sldId="278"/>
            <ac:picMk id="8" creationId="{79253C16-77CD-49FD-BC1F-78583E911B24}"/>
          </ac:picMkLst>
        </pc:picChg>
        <pc:picChg chg="add mod modCrop">
          <ac:chgData name="Kaitlyn Poepsel" userId="a7bb61b9-7fad-410e-adc7-447ca8594b7d" providerId="ADAL" clId="{59DFD5F3-7D3E-49E5-AA85-24AAE05E53AF}" dt="2021-05-27T19:34:24.495" v="2996" actId="1076"/>
          <ac:picMkLst>
            <pc:docMk/>
            <pc:sldMk cId="403323432" sldId="278"/>
            <ac:picMk id="9" creationId="{2BAE3FE5-609F-4D10-97FA-48B08DBA8401}"/>
          </ac:picMkLst>
        </pc:picChg>
      </pc:sldChg>
      <pc:sldChg chg="addSp delSp modSp new del mod modNotesTx">
        <pc:chgData name="Kaitlyn Poepsel" userId="a7bb61b9-7fad-410e-adc7-447ca8594b7d" providerId="ADAL" clId="{59DFD5F3-7D3E-49E5-AA85-24AAE05E53AF}" dt="2021-05-28T14:00:11.251" v="5592" actId="47"/>
        <pc:sldMkLst>
          <pc:docMk/>
          <pc:sldMk cId="3032406661" sldId="279"/>
        </pc:sldMkLst>
        <pc:spChg chg="mod">
          <ac:chgData name="Kaitlyn Poepsel" userId="a7bb61b9-7fad-410e-adc7-447ca8594b7d" providerId="ADAL" clId="{59DFD5F3-7D3E-49E5-AA85-24AAE05E53AF}" dt="2021-05-27T19:34:37.092" v="3026" actId="20577"/>
          <ac:spMkLst>
            <pc:docMk/>
            <pc:sldMk cId="3032406661" sldId="279"/>
            <ac:spMk id="2" creationId="{1B5CB6AC-E16A-4781-8336-D8CBEBCE91C8}"/>
          </ac:spMkLst>
        </pc:spChg>
        <pc:spChg chg="mod">
          <ac:chgData name="Kaitlyn Poepsel" userId="a7bb61b9-7fad-410e-adc7-447ca8594b7d" providerId="ADAL" clId="{59DFD5F3-7D3E-49E5-AA85-24AAE05E53AF}" dt="2021-05-27T19:36:03.213" v="3137" actId="20577"/>
          <ac:spMkLst>
            <pc:docMk/>
            <pc:sldMk cId="3032406661" sldId="279"/>
            <ac:spMk id="3" creationId="{F9308CD6-1896-47C6-828D-19F60388DF4B}"/>
          </ac:spMkLst>
        </pc:spChg>
        <pc:picChg chg="add del mod modCrop">
          <ac:chgData name="Kaitlyn Poepsel" userId="a7bb61b9-7fad-410e-adc7-447ca8594b7d" providerId="ADAL" clId="{59DFD5F3-7D3E-49E5-AA85-24AAE05E53AF}" dt="2021-05-27T19:43:22.603" v="3154" actId="478"/>
          <ac:picMkLst>
            <pc:docMk/>
            <pc:sldMk cId="3032406661" sldId="279"/>
            <ac:picMk id="7" creationId="{DC59CB6A-4680-42C9-A404-3257801A1654}"/>
          </ac:picMkLst>
        </pc:picChg>
        <pc:picChg chg="add mod">
          <ac:chgData name="Kaitlyn Poepsel" userId="a7bb61b9-7fad-410e-adc7-447ca8594b7d" providerId="ADAL" clId="{59DFD5F3-7D3E-49E5-AA85-24AAE05E53AF}" dt="2021-05-27T19:35:37.407" v="3032"/>
          <ac:picMkLst>
            <pc:docMk/>
            <pc:sldMk cId="3032406661" sldId="279"/>
            <ac:picMk id="8" creationId="{D03B0B66-8951-4BDC-A7CA-C7B6ED050BDE}"/>
          </ac:picMkLst>
        </pc:picChg>
        <pc:picChg chg="add mod modCrop">
          <ac:chgData name="Kaitlyn Poepsel" userId="a7bb61b9-7fad-410e-adc7-447ca8594b7d" providerId="ADAL" clId="{59DFD5F3-7D3E-49E5-AA85-24AAE05E53AF}" dt="2021-05-27T19:48:08.052" v="3159" actId="1076"/>
          <ac:picMkLst>
            <pc:docMk/>
            <pc:sldMk cId="3032406661" sldId="279"/>
            <ac:picMk id="9" creationId="{F84F46FC-AE59-43AC-B28C-4968165D7583}"/>
          </ac:picMkLst>
        </pc:picChg>
      </pc:sldChg>
      <pc:sldChg chg="addSp delSp modSp add mod ord setBg modNotesTx">
        <pc:chgData name="Kaitlyn Poepsel" userId="a7bb61b9-7fad-410e-adc7-447ca8594b7d" providerId="ADAL" clId="{59DFD5F3-7D3E-49E5-AA85-24AAE05E53AF}" dt="2021-06-07T13:12:11.940" v="9323"/>
        <pc:sldMkLst>
          <pc:docMk/>
          <pc:sldMk cId="3387970989" sldId="280"/>
        </pc:sldMkLst>
        <pc:spChg chg="mo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2" creationId="{3B6CAC66-CD6F-406C-9202-26CD2AD97E2C}"/>
          </ac:spMkLst>
        </pc:spChg>
        <pc:spChg chg="del">
          <ac:chgData name="Kaitlyn Poepsel" userId="a7bb61b9-7fad-410e-adc7-447ca8594b7d" providerId="ADAL" clId="{59DFD5F3-7D3E-49E5-AA85-24AAE05E53AF}" dt="2021-05-27T19:57:04.690" v="3497" actId="478"/>
          <ac:spMkLst>
            <pc:docMk/>
            <pc:sldMk cId="3387970989" sldId="280"/>
            <ac:spMk id="3" creationId="{6ECD31A7-35C6-41B8-8B6F-C3C13428C873}"/>
          </ac:spMkLst>
        </pc:spChg>
        <pc:spChg chg="mod ord">
          <ac:chgData name="Kaitlyn Poepsel" userId="a7bb61b9-7fad-410e-adc7-447ca8594b7d" providerId="ADAL" clId="{59DFD5F3-7D3E-49E5-AA85-24AAE05E53AF}" dt="2021-06-07T13:12:11.940" v="9323"/>
          <ac:spMkLst>
            <pc:docMk/>
            <pc:sldMk cId="3387970989" sldId="280"/>
            <ac:spMk id="4" creationId="{D2B91D22-2F5B-4566-906D-97A7FBEE02AB}"/>
          </ac:spMkLst>
        </pc:spChg>
        <pc:spChg chg="mod or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5" creationId="{94555AE4-C911-49C5-94BD-D0FB3EA4EE61}"/>
          </ac:spMkLst>
        </pc:spChg>
        <pc:spChg chg="mod or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" creationId="{91E1DE85-B26B-4CC4-9C5B-AA42AC20D0EA}"/>
          </ac:spMkLst>
        </pc:spChg>
        <pc:spChg chg="mod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" creationId="{AA3B8DE3-37B1-430F-AD46-47EFE9088EF6}"/>
          </ac:spMkLst>
        </pc:spChg>
        <pc:spChg chg="add del mod">
          <ac:chgData name="Kaitlyn Poepsel" userId="a7bb61b9-7fad-410e-adc7-447ca8594b7d" providerId="ADAL" clId="{59DFD5F3-7D3E-49E5-AA85-24AAE05E53AF}" dt="2021-05-27T19:57:07.095" v="3498" actId="478"/>
          <ac:spMkLst>
            <pc:docMk/>
            <pc:sldMk cId="3387970989" sldId="280"/>
            <ac:spMk id="9" creationId="{83511240-FA66-4CE7-A0BC-720E317F0FDA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2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4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18" creationId="{3741B58E-3B65-4A01-A276-975AB2CF8A08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20" creationId="{7AAC67C3-831B-4AB1-A259-DFB839CAFAFC}"/>
          </ac:spMkLst>
        </pc:spChg>
        <pc:spChg chg="add del">
          <ac:chgData name="Kaitlyn Poepsel" userId="a7bb61b9-7fad-410e-adc7-447ca8594b7d" providerId="ADAL" clId="{59DFD5F3-7D3E-49E5-AA85-24AAE05E53AF}" dt="2021-05-27T19:57:28.164" v="3500" actId="26606"/>
          <ac:spMkLst>
            <pc:docMk/>
            <pc:sldMk cId="3387970989" sldId="280"/>
            <ac:spMk id="22" creationId="{054B3F04-9EAC-45C0-B3CE-0387EEA10A0C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4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5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7" creationId="{C843AFC8-D8D0-4784-B08C-6324FA88E6DD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8" creationId="{854B1A56-8AFB-4D4F-8D98-1E832D6FFE67}"/>
          </ac:spMkLst>
        </pc:spChg>
        <pc:spChg chg="add del">
          <ac:chgData name="Kaitlyn Poepsel" userId="a7bb61b9-7fad-410e-adc7-447ca8594b7d" providerId="ADAL" clId="{59DFD5F3-7D3E-49E5-AA85-24AAE05E53AF}" dt="2021-05-27T19:57:37.461" v="3502" actId="26606"/>
          <ac:spMkLst>
            <pc:docMk/>
            <pc:sldMk cId="3387970989" sldId="280"/>
            <ac:spMk id="29" creationId="{F8E828FC-05B4-4BA4-92D3-3DF79D42D88E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1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2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4" creationId="{3741B58E-3B65-4A01-A276-975AB2CF8A08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5" creationId="{7AAC67C3-831B-4AB1-A259-DFB839CAFAFC}"/>
          </ac:spMkLst>
        </pc:spChg>
        <pc:spChg chg="add del">
          <ac:chgData name="Kaitlyn Poepsel" userId="a7bb61b9-7fad-410e-adc7-447ca8594b7d" providerId="ADAL" clId="{59DFD5F3-7D3E-49E5-AA85-24AAE05E53AF}" dt="2021-05-27T19:57:41.346" v="3504" actId="26606"/>
          <ac:spMkLst>
            <pc:docMk/>
            <pc:sldMk cId="3387970989" sldId="280"/>
            <ac:spMk id="36" creationId="{054B3F04-9EAC-45C0-B3CE-0387EEA10A0C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38" creationId="{13FE9996-7EAC-4679-B37D-C1045F42F954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39" creationId="{761DF1FE-5CC8-43D2-A76C-93C76EEDE1E9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1" creationId="{CECF0FC6-D57B-48B6-9036-F4FFD91A4B34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2" creationId="{717A211C-5863-4303-AC3D-AEBFDF6D6A4C}"/>
          </ac:spMkLst>
        </pc:spChg>
        <pc:spChg chg="add del">
          <ac:chgData name="Kaitlyn Poepsel" userId="a7bb61b9-7fad-410e-adc7-447ca8594b7d" providerId="ADAL" clId="{59DFD5F3-7D3E-49E5-AA85-24AAE05E53AF}" dt="2021-05-27T19:58:18.698" v="3511" actId="26606"/>
          <ac:spMkLst>
            <pc:docMk/>
            <pc:sldMk cId="3387970989" sldId="280"/>
            <ac:spMk id="43" creationId="{087519CD-2FFF-42E3-BB0C-FEAA828BA5DB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48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0" creationId="{1C18170A-08B7-4230-A012-B24C20E39391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4" creationId="{E5958DBC-F4DA-42A8-8C52-860179790ECD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58" creationId="{51DDD252-D7C8-4CE5-9C61-D60D722BC217}"/>
          </ac:spMkLst>
        </pc:spChg>
        <pc:spChg chg="add del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60" creationId="{2FBD75F5-C49C-4F6A-8D43-7A5939C23307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5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67" creationId="{1C18170A-08B7-4230-A012-B24C20E39391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1" creationId="{F207E69B-0F6F-4D15-A988-616519F68BEF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3" creationId="{24113C24-A97F-448E-BE2B-73E74A61D80A}"/>
          </ac:spMkLst>
        </pc:spChg>
        <pc:spChg chg="add del">
          <ac:chgData name="Kaitlyn Poepsel" userId="a7bb61b9-7fad-410e-adc7-447ca8594b7d" providerId="ADAL" clId="{59DFD5F3-7D3E-49E5-AA85-24AAE05E53AF}" dt="2021-05-27T20:00:27.846" v="3576" actId="26606"/>
          <ac:spMkLst>
            <pc:docMk/>
            <pc:sldMk cId="3387970989" sldId="280"/>
            <ac:spMk id="75" creationId="{D0EA43E2-C9E1-4415-824D-FC15F7E61EFB}"/>
          </ac:spMkLst>
        </pc:spChg>
        <pc:spChg chg="add del">
          <ac:chgData name="Kaitlyn Poepsel" userId="a7bb61b9-7fad-410e-adc7-447ca8594b7d" providerId="ADAL" clId="{59DFD5F3-7D3E-49E5-AA85-24AAE05E53AF}" dt="2021-05-27T20:00:31.718" v="3578" actId="26606"/>
          <ac:spMkLst>
            <pc:docMk/>
            <pc:sldMk cId="3387970989" sldId="280"/>
            <ac:spMk id="77" creationId="{7C2DC10F-CD76-43DC-9E0B-CB291F740C0F}"/>
          </ac:spMkLst>
        </pc:spChg>
        <pc:spChg chg="add del">
          <ac:chgData name="Kaitlyn Poepsel" userId="a7bb61b9-7fad-410e-adc7-447ca8594b7d" providerId="ADAL" clId="{59DFD5F3-7D3E-49E5-AA85-24AAE05E53AF}" dt="2021-05-27T20:00:31.718" v="3578" actId="26606"/>
          <ac:spMkLst>
            <pc:docMk/>
            <pc:sldMk cId="3387970989" sldId="280"/>
            <ac:spMk id="78" creationId="{1C18170A-08B7-4230-A012-B24C20E3939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1" creationId="{0B0A69F5-520C-404C-9614-071AAE1387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2" creationId="{7C2DC10F-CD76-43DC-9E0B-CB291F740C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3" creationId="{54D683B1-E7B7-4AF5-8BF1-00757F13FBE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4" creationId="{1C18170A-08B7-4230-A012-B24C20E39391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5" creationId="{7B07ECB0-AC96-4F4F-AB0C-44EA1353CE09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7" creationId="{4CFCD50F-4BF3-4733-BD42-5567080A7017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8" creationId="{97C2466A-2320-4205-BDC2-056CD8BC2C53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89" creationId="{C24F77B6-3AFC-4981-A39A-15994073E10F}"/>
          </ac:spMkLst>
        </pc:spChg>
        <pc:spChg chg="add">
          <ac:chgData name="Kaitlyn Poepsel" userId="a7bb61b9-7fad-410e-adc7-447ca8594b7d" providerId="ADAL" clId="{59DFD5F3-7D3E-49E5-AA85-24AAE05E53AF}" dt="2021-05-27T20:00:31.738" v="3579" actId="26606"/>
          <ac:spMkLst>
            <pc:docMk/>
            <pc:sldMk cId="3387970989" sldId="280"/>
            <ac:spMk id="91" creationId="{B7D21A87-2874-4438-84BA-E02F7C632784}"/>
          </ac:spMkLst>
        </pc:spChg>
        <pc:picChg chg="add mod ord">
          <ac:chgData name="Kaitlyn Poepsel" userId="a7bb61b9-7fad-410e-adc7-447ca8594b7d" providerId="ADAL" clId="{59DFD5F3-7D3E-49E5-AA85-24AAE05E53AF}" dt="2021-05-27T20:00:31.738" v="3579" actId="26606"/>
          <ac:picMkLst>
            <pc:docMk/>
            <pc:sldMk cId="3387970989" sldId="280"/>
            <ac:picMk id="11" creationId="{6710021C-94E5-41BF-8A08-97145D77B992}"/>
          </ac:picMkLst>
        </pc:picChg>
        <pc:picChg chg="add mod ord">
          <ac:chgData name="Kaitlyn Poepsel" userId="a7bb61b9-7fad-410e-adc7-447ca8594b7d" providerId="ADAL" clId="{59DFD5F3-7D3E-49E5-AA85-24AAE05E53AF}" dt="2021-05-27T20:00:31.738" v="3579" actId="26606"/>
          <ac:picMkLst>
            <pc:docMk/>
            <pc:sldMk cId="3387970989" sldId="280"/>
            <ac:picMk id="15" creationId="{68907EC3-A68F-4363-8796-727344D3A09F}"/>
          </ac:picMkLst>
        </pc:picChg>
        <pc:cxnChg chg="add del">
          <ac:chgData name="Kaitlyn Poepsel" userId="a7bb61b9-7fad-410e-adc7-447ca8594b7d" providerId="ADAL" clId="{59DFD5F3-7D3E-49E5-AA85-24AAE05E53AF}" dt="2021-05-27T19:57:28.164" v="3500" actId="26606"/>
          <ac:cxnSpMkLst>
            <pc:docMk/>
            <pc:sldMk cId="3387970989" sldId="280"/>
            <ac:cxnSpMk id="16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7:37.461" v="3502" actId="26606"/>
          <ac:cxnSpMkLst>
            <pc:docMk/>
            <pc:sldMk cId="3387970989" sldId="280"/>
            <ac:cxnSpMk id="26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7:41.346" v="3504" actId="26606"/>
          <ac:cxnSpMkLst>
            <pc:docMk/>
            <pc:sldMk cId="3387970989" sldId="280"/>
            <ac:cxnSpMk id="33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19:58:18.698" v="3511" actId="26606"/>
          <ac:cxnSpMkLst>
            <pc:docMk/>
            <pc:sldMk cId="3387970989" sldId="280"/>
            <ac:cxnSpMk id="40" creationId="{E161BEBD-A23C-409E-ABC7-73F9EDC02F20}"/>
          </ac:cxnSpMkLst>
        </pc:cxnChg>
        <pc:cxnChg chg="add del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52" creationId="{52188B95-E375-4977-9E9C-E28CE956F6EB}"/>
          </ac:cxnSpMkLst>
        </pc:cxnChg>
        <pc:cxnChg chg="add del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56" creationId="{79FCC9A9-2031-4283-9B27-34B62BB7F305}"/>
          </ac:cxnSpMkLst>
        </pc:cxnChg>
        <pc:cxnChg chg="add del">
          <ac:chgData name="Kaitlyn Poepsel" userId="a7bb61b9-7fad-410e-adc7-447ca8594b7d" providerId="ADAL" clId="{59DFD5F3-7D3E-49E5-AA85-24AAE05E53AF}" dt="2021-05-27T20:00:27.846" v="3576" actId="26606"/>
          <ac:cxnSpMkLst>
            <pc:docMk/>
            <pc:sldMk cId="3387970989" sldId="280"/>
            <ac:cxnSpMk id="69" creationId="{52188B95-E375-4977-9E9C-E28CE956F6EB}"/>
          </ac:cxnSpMkLst>
        </pc:cxnChg>
        <pc:cxnChg chg="add del">
          <ac:chgData name="Kaitlyn Poepsel" userId="a7bb61b9-7fad-410e-adc7-447ca8594b7d" providerId="ADAL" clId="{59DFD5F3-7D3E-49E5-AA85-24AAE05E53AF}" dt="2021-05-27T20:00:31.718" v="3578" actId="26606"/>
          <ac:cxnSpMkLst>
            <pc:docMk/>
            <pc:sldMk cId="3387970989" sldId="280"/>
            <ac:cxnSpMk id="79" creationId="{52188B95-E375-4977-9E9C-E28CE956F6EB}"/>
          </ac:cxnSpMkLst>
        </pc:cxnChg>
        <pc:cxnChg chg="add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86" creationId="{52188B95-E375-4977-9E9C-E28CE956F6EB}"/>
          </ac:cxnSpMkLst>
        </pc:cxnChg>
        <pc:cxnChg chg="add">
          <ac:chgData name="Kaitlyn Poepsel" userId="a7bb61b9-7fad-410e-adc7-447ca8594b7d" providerId="ADAL" clId="{59DFD5F3-7D3E-49E5-AA85-24AAE05E53AF}" dt="2021-05-27T20:00:31.738" v="3579" actId="26606"/>
          <ac:cxnSpMkLst>
            <pc:docMk/>
            <pc:sldMk cId="3387970989" sldId="280"/>
            <ac:cxnSpMk id="90" creationId="{E622A300-A12E-4C3D-A574-71AFFA8F2B51}"/>
          </ac:cxnSpMkLst>
        </pc:cxnChg>
      </pc:sldChg>
      <pc:sldChg chg="new del">
        <pc:chgData name="Kaitlyn Poepsel" userId="a7bb61b9-7fad-410e-adc7-447ca8594b7d" providerId="ADAL" clId="{59DFD5F3-7D3E-49E5-AA85-24AAE05E53AF}" dt="2021-05-27T19:55:23.899" v="3419" actId="680"/>
        <pc:sldMkLst>
          <pc:docMk/>
          <pc:sldMk cId="3832693915" sldId="280"/>
        </pc:sldMkLst>
      </pc:sldChg>
      <pc:sldChg chg="addSp modSp new del mod setBg">
        <pc:chgData name="Kaitlyn Poepsel" userId="a7bb61b9-7fad-410e-adc7-447ca8594b7d" providerId="ADAL" clId="{59DFD5F3-7D3E-49E5-AA85-24AAE05E53AF}" dt="2021-05-27T20:15:56.417" v="3731" actId="47"/>
        <pc:sldMkLst>
          <pc:docMk/>
          <pc:sldMk cId="685226802" sldId="281"/>
        </pc:sldMkLst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" creationId="{F289F158-409E-4EC5-91FC-71B3E36A57B9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3" creationId="{52C0DE62-8885-4BB7-988B-08139A7797BA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4" creationId="{A3011C79-1A24-46C8-86F7-9EDC227CB286}"/>
          </ac:spMkLst>
        </pc:spChg>
        <pc:spChg chg="mo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5" creationId="{EB82C910-6066-48C4-8D1B-AB9EFA1CF9CA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0" creationId="{52C0B2E1-0268-42EC-ABD3-94F81A05BCBD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2" creationId="{7D2256B4-48EA-40FC-BBC0-AA1EE6E0080C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16" creationId="{8C6E698C-8155-4B8B-BDC9-B7299772B509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0" creationId="{8A549DE7-671D-4575-AF43-858FD99981CF}"/>
          </ac:spMkLst>
        </pc:spChg>
        <pc:spChg chg="add">
          <ac:chgData name="Kaitlyn Poepsel" userId="a7bb61b9-7fad-410e-adc7-447ca8594b7d" providerId="ADAL" clId="{59DFD5F3-7D3E-49E5-AA85-24AAE05E53AF}" dt="2021-05-27T20:15:44.253" v="3730" actId="26606"/>
          <ac:spMkLst>
            <pc:docMk/>
            <pc:sldMk cId="685226802" sldId="281"/>
            <ac:spMk id="22" creationId="{C22D9B36-9BE7-472B-8808-7E0D6810738F}"/>
          </ac:spMkLst>
        </pc:spChg>
        <pc:cxnChg chg="add">
          <ac:chgData name="Kaitlyn Poepsel" userId="a7bb61b9-7fad-410e-adc7-447ca8594b7d" providerId="ADAL" clId="{59DFD5F3-7D3E-49E5-AA85-24AAE05E53AF}" dt="2021-05-27T20:15:44.253" v="3730" actId="26606"/>
          <ac:cxnSpMkLst>
            <pc:docMk/>
            <pc:sldMk cId="685226802" sldId="281"/>
            <ac:cxnSpMk id="14" creationId="{3D44BCCA-102D-4A9D-B1E4-2450CAF0B05E}"/>
          </ac:cxnSpMkLst>
        </pc:cxnChg>
        <pc:cxnChg chg="add">
          <ac:chgData name="Kaitlyn Poepsel" userId="a7bb61b9-7fad-410e-adc7-447ca8594b7d" providerId="ADAL" clId="{59DFD5F3-7D3E-49E5-AA85-24AAE05E53AF}" dt="2021-05-27T20:15:44.253" v="3730" actId="26606"/>
          <ac:cxnSpMkLst>
            <pc:docMk/>
            <pc:sldMk cId="685226802" sldId="281"/>
            <ac:cxnSpMk id="18" creationId="{09525C9A-1972-4836-BA7A-706C946EF4DA}"/>
          </ac:cxnSpMkLst>
        </pc:cxnChg>
      </pc:sldChg>
      <pc:sldChg chg="addSp delSp modSp new mod setBg modNotesTx">
        <pc:chgData name="Kaitlyn Poepsel" userId="a7bb61b9-7fad-410e-adc7-447ca8594b7d" providerId="ADAL" clId="{59DFD5F3-7D3E-49E5-AA85-24AAE05E53AF}" dt="2021-06-01T13:43:27.416" v="8095" actId="1076"/>
        <pc:sldMkLst>
          <pc:docMk/>
          <pc:sldMk cId="1256074306" sldId="281"/>
        </pc:sldMkLst>
        <pc:spChg chg="mod">
          <ac:chgData name="Kaitlyn Poepsel" userId="a7bb61b9-7fad-410e-adc7-447ca8594b7d" providerId="ADAL" clId="{59DFD5F3-7D3E-49E5-AA85-24AAE05E53AF}" dt="2021-05-28T20:09:31.073" v="7535" actId="113"/>
          <ac:spMkLst>
            <pc:docMk/>
            <pc:sldMk cId="1256074306" sldId="281"/>
            <ac:spMk id="2" creationId="{74E37AF5-148E-46D6-9146-75395302FE71}"/>
          </ac:spMkLst>
        </pc:spChg>
        <pc:spChg chg="del mod">
          <ac:chgData name="Kaitlyn Poepsel" userId="a7bb61b9-7fad-410e-adc7-447ca8594b7d" providerId="ADAL" clId="{59DFD5F3-7D3E-49E5-AA85-24AAE05E53AF}" dt="2021-05-27T20:16:50.385" v="3760" actId="478"/>
          <ac:spMkLst>
            <pc:docMk/>
            <pc:sldMk cId="1256074306" sldId="281"/>
            <ac:spMk id="3" creationId="{CE54F3B2-3B27-49A4-AC8B-3B56961AFE11}"/>
          </ac:spMkLst>
        </pc:spChg>
        <pc:spChg chg="mod or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4" creationId="{D089C611-D643-4AA0-882C-4F411A121184}"/>
          </ac:spMkLst>
        </pc:spChg>
        <pc:spChg chg="mo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5" creationId="{4AB68A0E-5AC5-4AB8-BF5C-7EF2B8BB316D}"/>
          </ac:spMkLst>
        </pc:spChg>
        <pc:spChg chg="mo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6" creationId="{D7780D93-4CD5-4982-BAF7-A63844166D6C}"/>
          </ac:spMkLst>
        </pc:spChg>
        <pc:spChg chg="add mod">
          <ac:chgData name="Kaitlyn Poepsel" userId="a7bb61b9-7fad-410e-adc7-447ca8594b7d" providerId="ADAL" clId="{59DFD5F3-7D3E-49E5-AA85-24AAE05E53AF}" dt="2021-05-27T20:28:06.946" v="3952" actId="1076"/>
          <ac:spMkLst>
            <pc:docMk/>
            <pc:sldMk cId="1256074306" sldId="281"/>
            <ac:spMk id="7" creationId="{3F953DA2-FF86-4278-9A5F-2A5AD257822B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1" creationId="{CECF0FC6-D57B-48B6-9036-F4FFD91A4B34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3" creationId="{717A211C-5863-4303-AC3D-AEBFDF6D6A4C}"/>
          </ac:spMkLst>
        </pc:spChg>
        <pc:spChg chg="mod topLvl">
          <ac:chgData name="Kaitlyn Poepsel" userId="a7bb61b9-7fad-410e-adc7-447ca8594b7d" providerId="ADAL" clId="{59DFD5F3-7D3E-49E5-AA85-24AAE05E53AF}" dt="2021-06-01T13:43:27.416" v="8095" actId="1076"/>
          <ac:spMkLst>
            <pc:docMk/>
            <pc:sldMk cId="1256074306" sldId="281"/>
            <ac:spMk id="14" creationId="{92503B94-7AD5-4365-B953-2EED1D5E0FDE}"/>
          </ac:spMkLst>
        </pc:spChg>
        <pc:spChg chg="add">
          <ac:chgData name="Kaitlyn Poepsel" userId="a7bb61b9-7fad-410e-adc7-447ca8594b7d" providerId="ADAL" clId="{59DFD5F3-7D3E-49E5-AA85-24AAE05E53AF}" dt="2021-05-27T20:16:05.303" v="3733" actId="26606"/>
          <ac:spMkLst>
            <pc:docMk/>
            <pc:sldMk cId="1256074306" sldId="281"/>
            <ac:spMk id="15" creationId="{087519CD-2FFF-42E3-BB0C-FEAA828BA5DB}"/>
          </ac:spMkLst>
        </pc:spChg>
        <pc:spChg chg="add del mod">
          <ac:chgData name="Kaitlyn Poepsel" userId="a7bb61b9-7fad-410e-adc7-447ca8594b7d" providerId="ADAL" clId="{59DFD5F3-7D3E-49E5-AA85-24AAE05E53AF}" dt="2021-05-27T20:18:18.122" v="3794" actId="478"/>
          <ac:spMkLst>
            <pc:docMk/>
            <pc:sldMk cId="1256074306" sldId="281"/>
            <ac:spMk id="17" creationId="{800B4FE3-D466-40EB-9E10-E1AA7916798F}"/>
          </ac:spMkLst>
        </pc:spChg>
        <pc:spChg chg="add del mod">
          <ac:chgData name="Kaitlyn Poepsel" userId="a7bb61b9-7fad-410e-adc7-447ca8594b7d" providerId="ADAL" clId="{59DFD5F3-7D3E-49E5-AA85-24AAE05E53AF}" dt="2021-05-27T20:20:33.371" v="3867" actId="478"/>
          <ac:spMkLst>
            <pc:docMk/>
            <pc:sldMk cId="1256074306" sldId="281"/>
            <ac:spMk id="18" creationId="{EA90F478-D6AF-4D17-996B-025F7B95B736}"/>
          </ac:spMkLst>
        </pc:spChg>
        <pc:spChg chg="add del mod">
          <ac:chgData name="Kaitlyn Poepsel" userId="a7bb61b9-7fad-410e-adc7-447ca8594b7d" providerId="ADAL" clId="{59DFD5F3-7D3E-49E5-AA85-24AAE05E53AF}" dt="2021-05-27T20:20:34.353" v="3868" actId="478"/>
          <ac:spMkLst>
            <pc:docMk/>
            <pc:sldMk cId="1256074306" sldId="281"/>
            <ac:spMk id="19" creationId="{B24987C7-5A45-4FEA-87B8-8C3D579C750A}"/>
          </ac:spMkLst>
        </pc:spChg>
        <pc:spChg chg="add mod">
          <ac:chgData name="Kaitlyn Poepsel" userId="a7bb61b9-7fad-410e-adc7-447ca8594b7d" providerId="ADAL" clId="{59DFD5F3-7D3E-49E5-AA85-24AAE05E53AF}" dt="2021-05-27T20:28:06.946" v="3952" actId="1076"/>
          <ac:spMkLst>
            <pc:docMk/>
            <pc:sldMk cId="1256074306" sldId="281"/>
            <ac:spMk id="21" creationId="{D40939C3-E5BF-41CE-8C4E-84A5BE1EF240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3" creationId="{B5947EFF-83F8-41F7-9E97-82FF84CB8129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4" creationId="{5BA950AF-8B45-4BCC-9994-6D9EB091F8E3}"/>
          </ac:spMkLst>
        </pc:spChg>
        <pc:spChg chg="add mod">
          <ac:chgData name="Kaitlyn Poepsel" userId="a7bb61b9-7fad-410e-adc7-447ca8594b7d" providerId="ADAL" clId="{59DFD5F3-7D3E-49E5-AA85-24AAE05E53AF}" dt="2021-05-28T20:28:53.696" v="7647" actId="1076"/>
          <ac:spMkLst>
            <pc:docMk/>
            <pc:sldMk cId="1256074306" sldId="281"/>
            <ac:spMk id="25" creationId="{795B1ECD-4991-4193-9C37-B66576C558A8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7" creationId="{94915FAB-4F1D-4F55-9EA7-7F6E16ECC0DA}"/>
          </ac:spMkLst>
        </pc:spChg>
        <pc:spChg chg="add mod">
          <ac:chgData name="Kaitlyn Poepsel" userId="a7bb61b9-7fad-410e-adc7-447ca8594b7d" providerId="ADAL" clId="{59DFD5F3-7D3E-49E5-AA85-24AAE05E53AF}" dt="2021-05-27T20:28:11.340" v="3953" actId="1076"/>
          <ac:spMkLst>
            <pc:docMk/>
            <pc:sldMk cId="1256074306" sldId="281"/>
            <ac:spMk id="29" creationId="{91774D42-FFBC-4102-947B-7259BB070DAA}"/>
          </ac:spMkLst>
        </pc:spChg>
        <pc:grpChg chg="add del mod">
          <ac:chgData name="Kaitlyn Poepsel" userId="a7bb61b9-7fad-410e-adc7-447ca8594b7d" providerId="ADAL" clId="{59DFD5F3-7D3E-49E5-AA85-24AAE05E53AF}" dt="2021-05-28T20:26:38.632" v="7608" actId="165"/>
          <ac:grpSpMkLst>
            <pc:docMk/>
            <pc:sldMk cId="1256074306" sldId="281"/>
            <ac:grpSpMk id="12" creationId="{70960C38-12ED-4731-8D50-0E4750E4D781}"/>
          </ac:grpSpMkLst>
        </pc:grpChg>
        <pc:graphicFrameChg chg="add del mod">
          <ac:chgData name="Kaitlyn Poepsel" userId="a7bb61b9-7fad-410e-adc7-447ca8594b7d" providerId="ADAL" clId="{59DFD5F3-7D3E-49E5-AA85-24AAE05E53AF}" dt="2021-05-28T20:26:13.031" v="7603" actId="478"/>
          <ac:graphicFrameMkLst>
            <pc:docMk/>
            <pc:sldMk cId="1256074306" sldId="281"/>
            <ac:graphicFrameMk id="10" creationId="{AA322DB5-BD04-45EC-AF4A-84E889E87817}"/>
          </ac:graphicFrameMkLst>
        </pc:graphicFrameChg>
        <pc:picChg chg="add mod">
          <ac:chgData name="Kaitlyn Poepsel" userId="a7bb61b9-7fad-410e-adc7-447ca8594b7d" providerId="ADAL" clId="{59DFD5F3-7D3E-49E5-AA85-24AAE05E53AF}" dt="2021-05-27T20:28:11.340" v="3953" actId="1076"/>
          <ac:picMkLst>
            <pc:docMk/>
            <pc:sldMk cId="1256074306" sldId="281"/>
            <ac:picMk id="9" creationId="{FC07D9BB-ABFD-4F39-8F19-3DA0D720274E}"/>
          </ac:picMkLst>
        </pc:picChg>
        <pc:picChg chg="mod topLvl">
          <ac:chgData name="Kaitlyn Poepsel" userId="a7bb61b9-7fad-410e-adc7-447ca8594b7d" providerId="ADAL" clId="{59DFD5F3-7D3E-49E5-AA85-24AAE05E53AF}" dt="2021-05-28T20:26:38.632" v="7608" actId="165"/>
          <ac:picMkLst>
            <pc:docMk/>
            <pc:sldMk cId="1256074306" sldId="281"/>
            <ac:picMk id="16" creationId="{624BB6A5-D148-47FC-9E3D-B0563608727C}"/>
          </ac:picMkLst>
        </pc:picChg>
        <pc:picChg chg="add mod">
          <ac:chgData name="Kaitlyn Poepsel" userId="a7bb61b9-7fad-410e-adc7-447ca8594b7d" providerId="ADAL" clId="{59DFD5F3-7D3E-49E5-AA85-24AAE05E53AF}" dt="2021-05-27T20:28:06.946" v="3952" actId="1076"/>
          <ac:picMkLst>
            <pc:docMk/>
            <pc:sldMk cId="1256074306" sldId="281"/>
            <ac:picMk id="20" creationId="{74F0A268-6F64-416C-9420-5817E13CBFCA}"/>
          </ac:picMkLst>
        </pc:picChg>
        <pc:picChg chg="add del mod modCrop">
          <ac:chgData name="Kaitlyn Poepsel" userId="a7bb61b9-7fad-410e-adc7-447ca8594b7d" providerId="ADAL" clId="{59DFD5F3-7D3E-49E5-AA85-24AAE05E53AF}" dt="2021-05-28T20:27:35.943" v="7631" actId="478"/>
          <ac:picMkLst>
            <pc:docMk/>
            <pc:sldMk cId="1256074306" sldId="281"/>
            <ac:picMk id="22" creationId="{94C65C67-CC90-46E5-9953-9CFCE2CE85BD}"/>
          </ac:picMkLst>
        </pc:picChg>
        <pc:picChg chg="add del mod">
          <ac:chgData name="Kaitlyn Poepsel" userId="a7bb61b9-7fad-410e-adc7-447ca8594b7d" providerId="ADAL" clId="{59DFD5F3-7D3E-49E5-AA85-24AAE05E53AF}" dt="2021-05-27T20:20:05.523" v="3842" actId="478"/>
          <ac:picMkLst>
            <pc:docMk/>
            <pc:sldMk cId="1256074306" sldId="281"/>
            <ac:picMk id="22" creationId="{C5F00D27-762F-43D1-ACAC-4A792DE5200E}"/>
          </ac:picMkLst>
        </pc:picChg>
        <pc:picChg chg="add mod">
          <ac:chgData name="Kaitlyn Poepsel" userId="a7bb61b9-7fad-410e-adc7-447ca8594b7d" providerId="ADAL" clId="{59DFD5F3-7D3E-49E5-AA85-24AAE05E53AF}" dt="2021-05-27T20:28:11.340" v="3953" actId="1076"/>
          <ac:picMkLst>
            <pc:docMk/>
            <pc:sldMk cId="1256074306" sldId="281"/>
            <ac:picMk id="26" creationId="{04C87AAF-7250-47FA-B486-9F1C973BDB31}"/>
          </ac:picMkLst>
        </pc:picChg>
        <pc:picChg chg="add del mod">
          <ac:chgData name="Kaitlyn Poepsel" userId="a7bb61b9-7fad-410e-adc7-447ca8594b7d" providerId="ADAL" clId="{59DFD5F3-7D3E-49E5-AA85-24AAE05E53AF}" dt="2021-05-27T20:20:13.906" v="3846" actId="478"/>
          <ac:picMkLst>
            <pc:docMk/>
            <pc:sldMk cId="1256074306" sldId="281"/>
            <ac:picMk id="28" creationId="{63FEE144-C764-4B57-9A85-C21FB8C2AD4E}"/>
          </ac:picMkLst>
        </pc:picChg>
        <pc:picChg chg="add mod modCrop">
          <ac:chgData name="Kaitlyn Poepsel" userId="a7bb61b9-7fad-410e-adc7-447ca8594b7d" providerId="ADAL" clId="{59DFD5F3-7D3E-49E5-AA85-24AAE05E53AF}" dt="2021-05-28T20:28:41.941" v="7643" actId="1076"/>
          <ac:picMkLst>
            <pc:docMk/>
            <pc:sldMk cId="1256074306" sldId="281"/>
            <ac:picMk id="28" creationId="{7A59FB9E-98D1-462D-9300-E0D28A7977FC}"/>
          </ac:picMkLst>
        </pc:picChg>
      </pc:sldChg>
      <pc:sldChg chg="new del">
        <pc:chgData name="Kaitlyn Poepsel" userId="a7bb61b9-7fad-410e-adc7-447ca8594b7d" providerId="ADAL" clId="{59DFD5F3-7D3E-49E5-AA85-24AAE05E53AF}" dt="2021-05-27T20:15:33.832" v="3728" actId="47"/>
        <pc:sldMkLst>
          <pc:docMk/>
          <pc:sldMk cId="3299778918" sldId="281"/>
        </pc:sldMkLst>
      </pc:sldChg>
      <pc:sldChg chg="addSp delSp modSp add mod modNotesTx">
        <pc:chgData name="Kaitlyn Poepsel" userId="a7bb61b9-7fad-410e-adc7-447ca8594b7d" providerId="ADAL" clId="{59DFD5F3-7D3E-49E5-AA85-24AAE05E53AF}" dt="2021-05-27T20:46:52.973" v="4339" actId="114"/>
        <pc:sldMkLst>
          <pc:docMk/>
          <pc:sldMk cId="939940241" sldId="282"/>
        </pc:sldMkLst>
        <pc:spChg chg="mod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7T20:46:52.973" v="4339" actId="114"/>
          <ac:spMkLst>
            <pc:docMk/>
            <pc:sldMk cId="939940241" sldId="282"/>
            <ac:spMk id="3" creationId="{C79DAAC3-8ED2-4305-A65B-0A5FB78C327E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44:27.751" v="4286" actId="26606"/>
          <ac:spMkLst>
            <pc:docMk/>
            <pc:sldMk cId="939940241" sldId="282"/>
            <ac:spMk id="43" creationId="{F1F76955-21E0-4116-A6AA-19DB89B503F7}"/>
          </ac:spMkLst>
        </pc:spChg>
        <pc:picChg chg="del">
          <ac:chgData name="Kaitlyn Poepsel" userId="a7bb61b9-7fad-410e-adc7-447ca8594b7d" providerId="ADAL" clId="{59DFD5F3-7D3E-49E5-AA85-24AAE05E53AF}" dt="2021-05-27T20:31:39.883" v="4002" actId="478"/>
          <ac:picMkLst>
            <pc:docMk/>
            <pc:sldMk cId="939940241" sldId="282"/>
            <ac:picMk id="7" creationId="{58678C2C-EF4C-42F6-B7CB-9169C86BD782}"/>
          </ac:picMkLst>
        </pc:picChg>
        <pc:picChg chg="mod">
          <ac:chgData name="Kaitlyn Poepsel" userId="a7bb61b9-7fad-410e-adc7-447ca8594b7d" providerId="ADAL" clId="{59DFD5F3-7D3E-49E5-AA85-24AAE05E53AF}" dt="2021-05-27T20:44:27.751" v="4286" actId="26606"/>
          <ac:picMkLst>
            <pc:docMk/>
            <pc:sldMk cId="939940241" sldId="282"/>
            <ac:picMk id="9" creationId="{13641B05-CB1F-4C82-95CF-BDD9618BEC15}"/>
          </ac:picMkLst>
        </pc:picChg>
        <pc:picChg chg="add del mod ord">
          <ac:chgData name="Kaitlyn Poepsel" userId="a7bb61b9-7fad-410e-adc7-447ca8594b7d" providerId="ADAL" clId="{59DFD5F3-7D3E-49E5-AA85-24AAE05E53AF}" dt="2021-05-27T20:44:27.751" v="4286" actId="26606"/>
          <ac:picMkLst>
            <pc:docMk/>
            <pc:sldMk cId="939940241" sldId="282"/>
            <ac:picMk id="14" creationId="{417B968E-94EE-4B2E-A37F-C018799AE0FE}"/>
          </ac:picMkLst>
        </pc:picChg>
        <pc:picChg chg="del mod">
          <ac:chgData name="Kaitlyn Poepsel" userId="a7bb61b9-7fad-410e-adc7-447ca8594b7d" providerId="ADAL" clId="{59DFD5F3-7D3E-49E5-AA85-24AAE05E53AF}" dt="2021-05-27T20:37:10.272" v="4177" actId="478"/>
          <ac:picMkLst>
            <pc:docMk/>
            <pc:sldMk cId="939940241" sldId="282"/>
            <ac:picMk id="36" creationId="{3D7A64AE-A5AE-454C-A1E6-4F608EE0E14C}"/>
          </ac:picMkLst>
        </pc:picChg>
        <pc:cxnChg chg="add del">
          <ac:chgData name="Kaitlyn Poepsel" userId="a7bb61b9-7fad-410e-adc7-447ca8594b7d" providerId="ADAL" clId="{59DFD5F3-7D3E-49E5-AA85-24AAE05E53AF}" dt="2021-05-27T20:44:27.751" v="4286" actId="26606"/>
          <ac:cxnSpMkLst>
            <pc:docMk/>
            <pc:sldMk cId="939940241" sldId="282"/>
            <ac:cxnSpMk id="39" creationId="{03EBB925-FEC3-4CD5-9271-3D75EBB53262}"/>
          </ac:cxnSpMkLst>
        </pc:cxnChg>
      </pc:sldChg>
      <pc:sldChg chg="addSp delSp add del setBg delDesignElem">
        <pc:chgData name="Kaitlyn Poepsel" userId="a7bb61b9-7fad-410e-adc7-447ca8594b7d" providerId="ADAL" clId="{59DFD5F3-7D3E-49E5-AA85-24AAE05E53AF}" dt="2021-05-27T20:31:27.076" v="3997"/>
        <pc:sldMkLst>
          <pc:docMk/>
          <pc:sldMk cId="3276167058" sldId="282"/>
        </pc:sldMkLst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31:27.076" v="3997"/>
          <ac:spMkLst>
            <pc:docMk/>
            <pc:sldMk cId="3276167058" sldId="282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7T20:31:27.076" v="3997"/>
          <ac:cxnSpMkLst>
            <pc:docMk/>
            <pc:sldMk cId="3276167058" sldId="282"/>
            <ac:cxnSpMk id="39" creationId="{03EBB925-FEC3-4CD5-9271-3D75EBB53262}"/>
          </ac:cxnSpMkLst>
        </pc:cxnChg>
      </pc:sldChg>
      <pc:sldChg chg="addSp delSp modSp add del mod setBg delDesignElem">
        <pc:chgData name="Kaitlyn Poepsel" userId="a7bb61b9-7fad-410e-adc7-447ca8594b7d" providerId="ADAL" clId="{59DFD5F3-7D3E-49E5-AA85-24AAE05E53AF}" dt="2021-05-27T20:34:29.864" v="4044" actId="47"/>
        <pc:sldMkLst>
          <pc:docMk/>
          <pc:sldMk cId="2302534318" sldId="283"/>
        </pc:sldMkLst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37" creationId="{699373FF-C78A-430B-A246-6048999CE98D}"/>
          </ac:spMkLst>
        </pc:spChg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41" creationId="{109B2863-A1A5-4050-8DE8-9BC0AD47F40B}"/>
          </ac:spMkLst>
        </pc:spChg>
        <pc:spChg chg="del">
          <ac:chgData name="Kaitlyn Poepsel" userId="a7bb61b9-7fad-410e-adc7-447ca8594b7d" providerId="ADAL" clId="{59DFD5F3-7D3E-49E5-AA85-24AAE05E53AF}" dt="2021-05-27T20:33:46.461" v="4033"/>
          <ac:spMkLst>
            <pc:docMk/>
            <pc:sldMk cId="2302534318" sldId="283"/>
            <ac:spMk id="43" creationId="{F1F76955-21E0-4116-A6AA-19DB89B503F7}"/>
          </ac:spMkLst>
        </pc:spChg>
        <pc:picChg chg="del">
          <ac:chgData name="Kaitlyn Poepsel" userId="a7bb61b9-7fad-410e-adc7-447ca8594b7d" providerId="ADAL" clId="{59DFD5F3-7D3E-49E5-AA85-24AAE05E53AF}" dt="2021-05-27T20:34:08.985" v="4039" actId="478"/>
          <ac:picMkLst>
            <pc:docMk/>
            <pc:sldMk cId="2302534318" sldId="283"/>
            <ac:picMk id="14" creationId="{417B968E-94EE-4B2E-A37F-C018799AE0FE}"/>
          </ac:picMkLst>
        </pc:picChg>
        <pc:picChg chg="add mod">
          <ac:chgData name="Kaitlyn Poepsel" userId="a7bb61b9-7fad-410e-adc7-447ca8594b7d" providerId="ADAL" clId="{59DFD5F3-7D3E-49E5-AA85-24AAE05E53AF}" dt="2021-05-27T20:34:11.768" v="4040" actId="1076"/>
          <ac:picMkLst>
            <pc:docMk/>
            <pc:sldMk cId="2302534318" sldId="283"/>
            <ac:picMk id="15" creationId="{0740A698-EF2D-4A06-BA39-9361D2D5B87A}"/>
          </ac:picMkLst>
        </pc:picChg>
        <pc:cxnChg chg="del">
          <ac:chgData name="Kaitlyn Poepsel" userId="a7bb61b9-7fad-410e-adc7-447ca8594b7d" providerId="ADAL" clId="{59DFD5F3-7D3E-49E5-AA85-24AAE05E53AF}" dt="2021-05-27T20:33:46.461" v="4033"/>
          <ac:cxnSpMkLst>
            <pc:docMk/>
            <pc:sldMk cId="2302534318" sldId="283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5-28T20:31:03.875" v="7656" actId="114"/>
        <pc:sldMkLst>
          <pc:docMk/>
          <pc:sldMk cId="1657154653" sldId="284"/>
        </pc:sldMkLst>
        <pc:spChg chg="mod">
          <ac:chgData name="Kaitlyn Poepsel" userId="a7bb61b9-7fad-410e-adc7-447ca8594b7d" providerId="ADAL" clId="{59DFD5F3-7D3E-49E5-AA85-24AAE05E53AF}" dt="2021-05-28T13:11:22.287" v="4801" actId="20577"/>
          <ac:spMkLst>
            <pc:docMk/>
            <pc:sldMk cId="1657154653" sldId="284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03.875" v="7656" actId="114"/>
          <ac:spMkLst>
            <pc:docMk/>
            <pc:sldMk cId="1657154653" sldId="284"/>
            <ac:spMk id="3" creationId="{C79DAAC3-8ED2-4305-A65B-0A5FB78C327E}"/>
          </ac:spMkLst>
        </pc:spChg>
        <pc:picChg chg="mod">
          <ac:chgData name="Kaitlyn Poepsel" userId="a7bb61b9-7fad-410e-adc7-447ca8594b7d" providerId="ADAL" clId="{59DFD5F3-7D3E-49E5-AA85-24AAE05E53AF}" dt="2021-05-27T20:55:47.666" v="4634" actId="1076"/>
          <ac:picMkLst>
            <pc:docMk/>
            <pc:sldMk cId="1657154653" sldId="284"/>
            <ac:picMk id="9" creationId="{13641B05-CB1F-4C82-95CF-BDD9618BEC15}"/>
          </ac:picMkLst>
        </pc:picChg>
        <pc:picChg chg="del">
          <ac:chgData name="Kaitlyn Poepsel" userId="a7bb61b9-7fad-410e-adc7-447ca8594b7d" providerId="ADAL" clId="{59DFD5F3-7D3E-49E5-AA85-24AAE05E53AF}" dt="2021-05-27T20:34:24.433" v="4042" actId="478"/>
          <ac:picMkLst>
            <pc:docMk/>
            <pc:sldMk cId="1657154653" sldId="284"/>
            <ac:picMk id="14" creationId="{417B968E-94EE-4B2E-A37F-C018799AE0FE}"/>
          </ac:picMkLst>
        </pc:picChg>
        <pc:picChg chg="add mod">
          <ac:chgData name="Kaitlyn Poepsel" userId="a7bb61b9-7fad-410e-adc7-447ca8594b7d" providerId="ADAL" clId="{59DFD5F3-7D3E-49E5-AA85-24AAE05E53AF}" dt="2021-05-28T20:30:52.448" v="7655" actId="1076"/>
          <ac:picMkLst>
            <pc:docMk/>
            <pc:sldMk cId="1657154653" sldId="284"/>
            <ac:picMk id="15" creationId="{F0837B70-83EB-4D18-A3C1-C535F907D3C8}"/>
          </ac:picMkLst>
        </pc:picChg>
        <pc:picChg chg="del">
          <ac:chgData name="Kaitlyn Poepsel" userId="a7bb61b9-7fad-410e-adc7-447ca8594b7d" providerId="ADAL" clId="{59DFD5F3-7D3E-49E5-AA85-24AAE05E53AF}" dt="2021-05-28T20:30:44.623" v="7653" actId="478"/>
          <ac:picMkLst>
            <pc:docMk/>
            <pc:sldMk cId="1657154653" sldId="284"/>
            <ac:picMk id="36" creationId="{3D7A64AE-A5AE-454C-A1E6-4F608EE0E14C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7T20:45:08.104" v="4293"/>
        <pc:sldMkLst>
          <pc:docMk/>
          <pc:sldMk cId="1128992887" sldId="285"/>
        </pc:sldMkLst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7T20:45:08.104" v="4293"/>
          <ac:spMkLst>
            <pc:docMk/>
            <pc:sldMk cId="1128992887" sldId="285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7T20:45:08.104" v="4293"/>
          <ac:cxnSpMkLst>
            <pc:docMk/>
            <pc:sldMk cId="1128992887" sldId="285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5-28T20:31:18.913" v="7657" actId="5793"/>
        <pc:sldMkLst>
          <pc:docMk/>
          <pc:sldMk cId="1310648855" sldId="285"/>
        </pc:sldMkLst>
        <pc:spChg chg="mod">
          <ac:chgData name="Kaitlyn Poepsel" userId="a7bb61b9-7fad-410e-adc7-447ca8594b7d" providerId="ADAL" clId="{59DFD5F3-7D3E-49E5-AA85-24AAE05E53AF}" dt="2021-05-27T20:45:14.569" v="4300" actId="20577"/>
          <ac:spMkLst>
            <pc:docMk/>
            <pc:sldMk cId="1310648855" sldId="285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18.913" v="7657" actId="5793"/>
          <ac:spMkLst>
            <pc:docMk/>
            <pc:sldMk cId="1310648855" sldId="285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7T20:45:30.792" v="4307" actId="1076"/>
          <ac:picMkLst>
            <pc:docMk/>
            <pc:sldMk cId="1310648855" sldId="285"/>
            <ac:picMk id="14" creationId="{EFCC71C0-9F59-4D54-AC0C-CCEA25FA5F7E}"/>
          </ac:picMkLst>
        </pc:picChg>
        <pc:picChg chg="del">
          <ac:chgData name="Kaitlyn Poepsel" userId="a7bb61b9-7fad-410e-adc7-447ca8594b7d" providerId="ADAL" clId="{59DFD5F3-7D3E-49E5-AA85-24AAE05E53AF}" dt="2021-05-27T20:45:19.126" v="4301" actId="478"/>
          <ac:picMkLst>
            <pc:docMk/>
            <pc:sldMk cId="1310648855" sldId="285"/>
            <ac:picMk id="15" creationId="{F0837B70-83EB-4D18-A3C1-C535F907D3C8}"/>
          </ac:picMkLst>
        </pc:picChg>
        <pc:picChg chg="add mod">
          <ac:chgData name="Kaitlyn Poepsel" userId="a7bb61b9-7fad-410e-adc7-447ca8594b7d" providerId="ADAL" clId="{59DFD5F3-7D3E-49E5-AA85-24AAE05E53AF}" dt="2021-05-27T20:46:06.958" v="4310" actId="1076"/>
          <ac:picMkLst>
            <pc:docMk/>
            <pc:sldMk cId="1310648855" sldId="285"/>
            <ac:picMk id="16" creationId="{107AA035-4FD6-46E4-831C-2E25610F564E}"/>
          </ac:picMkLst>
        </pc:picChg>
        <pc:picChg chg="del">
          <ac:chgData name="Kaitlyn Poepsel" userId="a7bb61b9-7fad-410e-adc7-447ca8594b7d" providerId="ADAL" clId="{59DFD5F3-7D3E-49E5-AA85-24AAE05E53AF}" dt="2021-05-27T20:45:20.055" v="4302" actId="478"/>
          <ac:picMkLst>
            <pc:docMk/>
            <pc:sldMk cId="1310648855" sldId="285"/>
            <ac:picMk id="36" creationId="{3D7A64AE-A5AE-454C-A1E6-4F608EE0E14C}"/>
          </ac:picMkLst>
        </pc:picChg>
      </pc:sldChg>
      <pc:sldChg chg="add del">
        <pc:chgData name="Kaitlyn Poepsel" userId="a7bb61b9-7fad-410e-adc7-447ca8594b7d" providerId="ADAL" clId="{59DFD5F3-7D3E-49E5-AA85-24AAE05E53AF}" dt="2021-05-27T20:35:59.913" v="4086" actId="47"/>
        <pc:sldMkLst>
          <pc:docMk/>
          <pc:sldMk cId="2929029377" sldId="285"/>
        </pc:sldMkLst>
      </pc:sldChg>
      <pc:sldChg chg="addSp delSp modSp add mod modNotesTx">
        <pc:chgData name="Kaitlyn Poepsel" userId="a7bb61b9-7fad-410e-adc7-447ca8594b7d" providerId="ADAL" clId="{59DFD5F3-7D3E-49E5-AA85-24AAE05E53AF}" dt="2021-06-04T15:09:13.189" v="9319" actId="27636"/>
        <pc:sldMkLst>
          <pc:docMk/>
          <pc:sldMk cId="3770034064" sldId="286"/>
        </pc:sldMkLst>
        <pc:spChg chg="mod">
          <ac:chgData name="Kaitlyn Poepsel" userId="a7bb61b9-7fad-410e-adc7-447ca8594b7d" providerId="ADAL" clId="{59DFD5F3-7D3E-49E5-AA85-24AAE05E53AF}" dt="2021-05-27T20:50:13.913" v="4444" actId="20577"/>
          <ac:spMkLst>
            <pc:docMk/>
            <pc:sldMk cId="3770034064" sldId="286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6-04T15:09:13.189" v="9319" actId="27636"/>
          <ac:spMkLst>
            <pc:docMk/>
            <pc:sldMk cId="3770034064" sldId="286"/>
            <ac:spMk id="3" creationId="{C79DAAC3-8ED2-4305-A65B-0A5FB78C327E}"/>
          </ac:spMkLst>
        </pc:spChg>
        <pc:spChg chg="add mod">
          <ac:chgData name="Kaitlyn Poepsel" userId="a7bb61b9-7fad-410e-adc7-447ca8594b7d" providerId="ADAL" clId="{59DFD5F3-7D3E-49E5-AA85-24AAE05E53AF}" dt="2021-05-27T20:58:39.113" v="4675" actId="1076"/>
          <ac:spMkLst>
            <pc:docMk/>
            <pc:sldMk cId="3770034064" sldId="286"/>
            <ac:spMk id="20" creationId="{51550267-8A52-423E-A756-97B7AC4397CC}"/>
          </ac:spMkLst>
        </pc:spChg>
        <pc:picChg chg="add del mod">
          <ac:chgData name="Kaitlyn Poepsel" userId="a7bb61b9-7fad-410e-adc7-447ca8594b7d" providerId="ADAL" clId="{59DFD5F3-7D3E-49E5-AA85-24AAE05E53AF}" dt="2021-05-27T20:55:34.865" v="4628" actId="478"/>
          <ac:picMkLst>
            <pc:docMk/>
            <pc:sldMk cId="3770034064" sldId="286"/>
            <ac:picMk id="8" creationId="{410AC623-D6B3-4F97-BAA8-4D026117A287}"/>
          </ac:picMkLst>
        </pc:picChg>
        <pc:picChg chg="del">
          <ac:chgData name="Kaitlyn Poepsel" userId="a7bb61b9-7fad-410e-adc7-447ca8594b7d" providerId="ADAL" clId="{59DFD5F3-7D3E-49E5-AA85-24AAE05E53AF}" dt="2021-05-27T20:55:42.816" v="4630" actId="478"/>
          <ac:picMkLst>
            <pc:docMk/>
            <pc:sldMk cId="3770034064" sldId="286"/>
            <ac:picMk id="9" creationId="{13641B05-CB1F-4C82-95CF-BDD9618BEC15}"/>
          </ac:picMkLst>
        </pc:picChg>
        <pc:picChg chg="add mod">
          <ac:chgData name="Kaitlyn Poepsel" userId="a7bb61b9-7fad-410e-adc7-447ca8594b7d" providerId="ADAL" clId="{59DFD5F3-7D3E-49E5-AA85-24AAE05E53AF}" dt="2021-05-27T20:56:21.361" v="4638" actId="1076"/>
          <ac:picMkLst>
            <pc:docMk/>
            <pc:sldMk cId="3770034064" sldId="286"/>
            <ac:picMk id="11" creationId="{D2F55E42-C9FA-4150-B8B1-3386BCE9EDF9}"/>
          </ac:picMkLst>
        </pc:picChg>
        <pc:picChg chg="add del">
          <ac:chgData name="Kaitlyn Poepsel" userId="a7bb61b9-7fad-410e-adc7-447ca8594b7d" providerId="ADAL" clId="{59DFD5F3-7D3E-49E5-AA85-24AAE05E53AF}" dt="2021-05-27T20:50:23.176" v="4449" actId="478"/>
          <ac:picMkLst>
            <pc:docMk/>
            <pc:sldMk cId="3770034064" sldId="286"/>
            <ac:picMk id="14" creationId="{EFCC71C0-9F59-4D54-AC0C-CCEA25FA5F7E}"/>
          </ac:picMkLst>
        </pc:picChg>
        <pc:picChg chg="add mod modCrop">
          <ac:chgData name="Kaitlyn Poepsel" userId="a7bb61b9-7fad-410e-adc7-447ca8594b7d" providerId="ADAL" clId="{59DFD5F3-7D3E-49E5-AA85-24AAE05E53AF}" dt="2021-05-27T20:57:29.277" v="4643" actId="1076"/>
          <ac:picMkLst>
            <pc:docMk/>
            <pc:sldMk cId="3770034064" sldId="286"/>
            <ac:picMk id="15" creationId="{C6D87EF0-2934-4EDE-A6D7-7B9323044D4B}"/>
          </ac:picMkLst>
        </pc:picChg>
        <pc:picChg chg="del">
          <ac:chgData name="Kaitlyn Poepsel" userId="a7bb61b9-7fad-410e-adc7-447ca8594b7d" providerId="ADAL" clId="{59DFD5F3-7D3E-49E5-AA85-24AAE05E53AF}" dt="2021-05-27T20:50:25.650" v="4451" actId="478"/>
          <ac:picMkLst>
            <pc:docMk/>
            <pc:sldMk cId="3770034064" sldId="286"/>
            <ac:picMk id="16" creationId="{107AA035-4FD6-46E4-831C-2E25610F564E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6-03T17:21:31.145" v="9296" actId="20577"/>
        <pc:sldMkLst>
          <pc:docMk/>
          <pc:sldMk cId="2590135260" sldId="287"/>
        </pc:sldMkLst>
        <pc:spChg chg="mod">
          <ac:chgData name="Kaitlyn Poepsel" userId="a7bb61b9-7fad-410e-adc7-447ca8594b7d" providerId="ADAL" clId="{59DFD5F3-7D3E-49E5-AA85-24AAE05E53AF}" dt="2021-05-28T13:16:30.637" v="4837" actId="27636"/>
          <ac:spMkLst>
            <pc:docMk/>
            <pc:sldMk cId="2590135260" sldId="28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23.969" v="7658" actId="5793"/>
          <ac:spMkLst>
            <pc:docMk/>
            <pc:sldMk cId="2590135260" sldId="287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8T13:16:37.420" v="4838" actId="478"/>
          <ac:picMkLst>
            <pc:docMk/>
            <pc:sldMk cId="2590135260" sldId="287"/>
            <ac:picMk id="14" creationId="{EFCC71C0-9F59-4D54-AC0C-CCEA25FA5F7E}"/>
          </ac:picMkLst>
        </pc:picChg>
        <pc:picChg chg="add mod">
          <ac:chgData name="Kaitlyn Poepsel" userId="a7bb61b9-7fad-410e-adc7-447ca8594b7d" providerId="ADAL" clId="{59DFD5F3-7D3E-49E5-AA85-24AAE05E53AF}" dt="2021-05-28T13:16:39.577" v="4840"/>
          <ac:picMkLst>
            <pc:docMk/>
            <pc:sldMk cId="2590135260" sldId="287"/>
            <ac:picMk id="15" creationId="{88A1F6C9-88A9-439F-81ED-495E6D403491}"/>
          </ac:picMkLst>
        </pc:picChg>
        <pc:picChg chg="del">
          <ac:chgData name="Kaitlyn Poepsel" userId="a7bb61b9-7fad-410e-adc7-447ca8594b7d" providerId="ADAL" clId="{59DFD5F3-7D3E-49E5-AA85-24AAE05E53AF}" dt="2021-05-28T13:16:38.815" v="4839" actId="478"/>
          <ac:picMkLst>
            <pc:docMk/>
            <pc:sldMk cId="2590135260" sldId="287"/>
            <ac:picMk id="16" creationId="{107AA035-4FD6-46E4-831C-2E25610F564E}"/>
          </ac:picMkLst>
        </pc:picChg>
        <pc:picChg chg="add mod">
          <ac:chgData name="Kaitlyn Poepsel" userId="a7bb61b9-7fad-410e-adc7-447ca8594b7d" providerId="ADAL" clId="{59DFD5F3-7D3E-49E5-AA85-24AAE05E53AF}" dt="2021-05-28T13:18:23.745" v="4890" actId="1076"/>
          <ac:picMkLst>
            <pc:docMk/>
            <pc:sldMk cId="2590135260" sldId="287"/>
            <ac:picMk id="17" creationId="{AA5B7732-D08D-4209-847A-0780F0D1724B}"/>
          </ac:picMkLst>
        </pc:picChg>
      </pc:sldChg>
      <pc:sldChg chg="add del">
        <pc:chgData name="Kaitlyn Poepsel" userId="a7bb61b9-7fad-410e-adc7-447ca8594b7d" providerId="ADAL" clId="{59DFD5F3-7D3E-49E5-AA85-24AAE05E53AF}" dt="2021-05-28T13:16:08.385" v="4806" actId="2890"/>
        <pc:sldMkLst>
          <pc:docMk/>
          <pc:sldMk cId="4231077596" sldId="287"/>
        </pc:sldMkLst>
      </pc:sldChg>
      <pc:sldChg chg="addSp delSp add del setBg delDesignElem">
        <pc:chgData name="Kaitlyn Poepsel" userId="a7bb61b9-7fad-410e-adc7-447ca8594b7d" providerId="ADAL" clId="{59DFD5F3-7D3E-49E5-AA85-24AAE05E53AF}" dt="2021-05-28T13:16:04.937" v="4804"/>
        <pc:sldMkLst>
          <pc:docMk/>
          <pc:sldMk cId="4282107629" sldId="287"/>
        </pc:sldMkLst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3:16:04.937" v="4804"/>
          <ac:spMkLst>
            <pc:docMk/>
            <pc:sldMk cId="4282107629" sldId="287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3:16:04.937" v="4804"/>
          <ac:cxnSpMkLst>
            <pc:docMk/>
            <pc:sldMk cId="4282107629" sldId="287"/>
            <ac:cxnSpMk id="39" creationId="{03EBB925-FEC3-4CD5-9271-3D75EBB53262}"/>
          </ac:cxnSpMkLst>
        </pc:cxnChg>
      </pc:sldChg>
      <pc:sldChg chg="addSp delSp modSp add mod modNotesTx">
        <pc:chgData name="Kaitlyn Poepsel" userId="a7bb61b9-7fad-410e-adc7-447ca8594b7d" providerId="ADAL" clId="{59DFD5F3-7D3E-49E5-AA85-24AAE05E53AF}" dt="2021-06-03T17:23:17.342" v="9297" actId="20577"/>
        <pc:sldMkLst>
          <pc:docMk/>
          <pc:sldMk cId="3337112571" sldId="288"/>
        </pc:sldMkLst>
        <pc:spChg chg="mod">
          <ac:chgData name="Kaitlyn Poepsel" userId="a7bb61b9-7fad-410e-adc7-447ca8594b7d" providerId="ADAL" clId="{59DFD5F3-7D3E-49E5-AA85-24AAE05E53AF}" dt="2021-05-28T13:25:03.668" v="5136" actId="20577"/>
          <ac:spMkLst>
            <pc:docMk/>
            <pc:sldMk cId="3337112571" sldId="288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1:26.392" v="7659" actId="5793"/>
          <ac:spMkLst>
            <pc:docMk/>
            <pc:sldMk cId="3337112571" sldId="288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8T13:27:47.652" v="5167" actId="14100"/>
          <ac:picMkLst>
            <pc:docMk/>
            <pc:sldMk cId="3337112571" sldId="288"/>
            <ac:picMk id="14" creationId="{365B3601-F333-4DD1-A08F-1D4D48C69BCD}"/>
          </ac:picMkLst>
        </pc:picChg>
        <pc:picChg chg="del">
          <ac:chgData name="Kaitlyn Poepsel" userId="a7bb61b9-7fad-410e-adc7-447ca8594b7d" providerId="ADAL" clId="{59DFD5F3-7D3E-49E5-AA85-24AAE05E53AF}" dt="2021-05-28T13:25:11.604" v="5138" actId="478"/>
          <ac:picMkLst>
            <pc:docMk/>
            <pc:sldMk cId="3337112571" sldId="288"/>
            <ac:picMk id="15" creationId="{88A1F6C9-88A9-439F-81ED-495E6D403491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6-02T15:47:18.380" v="8805" actId="20577"/>
        <pc:sldMkLst>
          <pc:docMk/>
          <pc:sldMk cId="2987963564" sldId="289"/>
        </pc:sldMkLst>
        <pc:spChg chg="mod">
          <ac:chgData name="Kaitlyn Poepsel" userId="a7bb61b9-7fad-410e-adc7-447ca8594b7d" providerId="ADAL" clId="{59DFD5F3-7D3E-49E5-AA85-24AAE05E53AF}" dt="2021-05-28T13:34:24.867" v="5210" actId="20577"/>
          <ac:spMkLst>
            <pc:docMk/>
            <pc:sldMk cId="2987963564" sldId="289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20:32:06.308" v="7662" actId="27636"/>
          <ac:spMkLst>
            <pc:docMk/>
            <pc:sldMk cId="2987963564" sldId="289"/>
            <ac:spMk id="3" creationId="{C79DAAC3-8ED2-4305-A65B-0A5FB78C327E}"/>
          </ac:spMkLst>
        </pc:spChg>
        <pc:spChg chg="add del mod">
          <ac:chgData name="Kaitlyn Poepsel" userId="a7bb61b9-7fad-410e-adc7-447ca8594b7d" providerId="ADAL" clId="{59DFD5F3-7D3E-49E5-AA85-24AAE05E53AF}" dt="2021-06-02T15:46:52.059" v="8780" actId="478"/>
          <ac:spMkLst>
            <pc:docMk/>
            <pc:sldMk cId="2987963564" sldId="289"/>
            <ac:spMk id="7" creationId="{4F3DE309-E8E2-4A67-8428-93D5E508308D}"/>
          </ac:spMkLst>
        </pc:spChg>
        <pc:spChg chg="add mod">
          <ac:chgData name="Kaitlyn Poepsel" userId="a7bb61b9-7fad-410e-adc7-447ca8594b7d" providerId="ADAL" clId="{59DFD5F3-7D3E-49E5-AA85-24AAE05E53AF}" dt="2021-05-28T20:32:42.893" v="7670" actId="14100"/>
          <ac:spMkLst>
            <pc:docMk/>
            <pc:sldMk cId="2987963564" sldId="289"/>
            <ac:spMk id="16" creationId="{BEF1703E-7013-4403-94E1-AF9BC237E159}"/>
          </ac:spMkLst>
        </pc:spChg>
        <pc:spChg chg="add mod">
          <ac:chgData name="Kaitlyn Poepsel" userId="a7bb61b9-7fad-410e-adc7-447ca8594b7d" providerId="ADAL" clId="{59DFD5F3-7D3E-49E5-AA85-24AAE05E53AF}" dt="2021-05-28T20:32:38.232" v="7669" actId="1076"/>
          <ac:spMkLst>
            <pc:docMk/>
            <pc:sldMk cId="2987963564" sldId="289"/>
            <ac:spMk id="18" creationId="{C0B4ACAD-4AB3-4E7B-8800-088FF34814EB}"/>
          </ac:spMkLst>
        </pc:spChg>
        <pc:picChg chg="del mod">
          <ac:chgData name="Kaitlyn Poepsel" userId="a7bb61b9-7fad-410e-adc7-447ca8594b7d" providerId="ADAL" clId="{59DFD5F3-7D3E-49E5-AA85-24AAE05E53AF}" dt="2021-05-28T15:15:09.480" v="6070" actId="478"/>
          <ac:picMkLst>
            <pc:docMk/>
            <pc:sldMk cId="2987963564" sldId="289"/>
            <ac:picMk id="9" creationId="{13641B05-CB1F-4C82-95CF-BDD9618BEC15}"/>
          </ac:picMkLst>
        </pc:picChg>
        <pc:picChg chg="add del mod">
          <ac:chgData name="Kaitlyn Poepsel" userId="a7bb61b9-7fad-410e-adc7-447ca8594b7d" providerId="ADAL" clId="{59DFD5F3-7D3E-49E5-AA85-24AAE05E53AF}" dt="2021-05-28T15:15:08.707" v="6069" actId="478"/>
          <ac:picMkLst>
            <pc:docMk/>
            <pc:sldMk cId="2987963564" sldId="289"/>
            <ac:picMk id="10" creationId="{E2ECAE24-5F6C-4AE6-95BA-449EFC907F97}"/>
          </ac:picMkLst>
        </pc:picChg>
        <pc:picChg chg="add del mod">
          <ac:chgData name="Kaitlyn Poepsel" userId="a7bb61b9-7fad-410e-adc7-447ca8594b7d" providerId="ADAL" clId="{59DFD5F3-7D3E-49E5-AA85-24AAE05E53AF}" dt="2021-05-28T13:52:51.119" v="5296" actId="478"/>
          <ac:picMkLst>
            <pc:docMk/>
            <pc:sldMk cId="2987963564" sldId="289"/>
            <ac:picMk id="12" creationId="{AC109F56-04E2-4D6D-B30E-D2F9811FE763}"/>
          </ac:picMkLst>
        </pc:picChg>
        <pc:picChg chg="add del mod modCrop">
          <ac:chgData name="Kaitlyn Poepsel" userId="a7bb61b9-7fad-410e-adc7-447ca8594b7d" providerId="ADAL" clId="{59DFD5F3-7D3E-49E5-AA85-24AAE05E53AF}" dt="2021-05-28T15:11:36.343" v="6028" actId="478"/>
          <ac:picMkLst>
            <pc:docMk/>
            <pc:sldMk cId="2987963564" sldId="289"/>
            <ac:picMk id="14" creationId="{C91E5D22-1909-4C41-9466-A1DCF950089E}"/>
          </ac:picMkLst>
        </pc:picChg>
        <pc:picChg chg="del">
          <ac:chgData name="Kaitlyn Poepsel" userId="a7bb61b9-7fad-410e-adc7-447ca8594b7d" providerId="ADAL" clId="{59DFD5F3-7D3E-49E5-AA85-24AAE05E53AF}" dt="2021-05-28T13:35:20.596" v="5220" actId="478"/>
          <ac:picMkLst>
            <pc:docMk/>
            <pc:sldMk cId="2987963564" sldId="289"/>
            <ac:picMk id="15" creationId="{88A1F6C9-88A9-439F-81ED-495E6D403491}"/>
          </ac:picMkLst>
        </pc:picChg>
        <pc:picChg chg="mod">
          <ac:chgData name="Kaitlyn Poepsel" userId="a7bb61b9-7fad-410e-adc7-447ca8594b7d" providerId="ADAL" clId="{59DFD5F3-7D3E-49E5-AA85-24AAE05E53AF}" dt="2021-05-28T13:51:18.797" v="5228" actId="1076"/>
          <ac:picMkLst>
            <pc:docMk/>
            <pc:sldMk cId="2987963564" sldId="289"/>
            <ac:picMk id="17" creationId="{AA5B7732-D08D-4209-847A-0780F0D1724B}"/>
          </ac:picMkLst>
        </pc:picChg>
        <pc:picChg chg="add mod ord modCrop">
          <ac:chgData name="Kaitlyn Poepsel" userId="a7bb61b9-7fad-410e-adc7-447ca8594b7d" providerId="ADAL" clId="{59DFD5F3-7D3E-49E5-AA85-24AAE05E53AF}" dt="2021-06-02T14:06:03.482" v="8189" actId="1076"/>
          <ac:picMkLst>
            <pc:docMk/>
            <pc:sldMk cId="2987963564" sldId="289"/>
            <ac:picMk id="22" creationId="{F2749BF0-32C8-4660-92A3-FFC23628A91F}"/>
          </ac:picMkLst>
        </pc:picChg>
        <pc:picChg chg="add mod">
          <ac:chgData name="Kaitlyn Poepsel" userId="a7bb61b9-7fad-410e-adc7-447ca8594b7d" providerId="ADAL" clId="{59DFD5F3-7D3E-49E5-AA85-24AAE05E53AF}" dt="2021-05-28T15:15:12.456" v="6071"/>
          <ac:picMkLst>
            <pc:docMk/>
            <pc:sldMk cId="2987963564" sldId="289"/>
            <ac:picMk id="23" creationId="{D3E15F63-56A3-492B-B7D3-782A7B1D3526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8T13:34:18.366" v="5202"/>
        <pc:sldMkLst>
          <pc:docMk/>
          <pc:sldMk cId="3037708249" sldId="289"/>
        </pc:sldMkLst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3:34:18.366" v="5202"/>
          <ac:spMkLst>
            <pc:docMk/>
            <pc:sldMk cId="3037708249" sldId="289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3:34:18.366" v="5202"/>
          <ac:cxnSpMkLst>
            <pc:docMk/>
            <pc:sldMk cId="3037708249" sldId="289"/>
            <ac:cxnSpMk id="39" creationId="{03EBB925-FEC3-4CD5-9271-3D75EBB53262}"/>
          </ac:cxnSpMkLst>
        </pc:cxnChg>
      </pc:sldChg>
      <pc:sldChg chg="addSp delSp modSp add del mod modShow modNotesTx">
        <pc:chgData name="Kaitlyn Poepsel" userId="a7bb61b9-7fad-410e-adc7-447ca8594b7d" providerId="ADAL" clId="{59DFD5F3-7D3E-49E5-AA85-24AAE05E53AF}" dt="2021-05-28T20:33:09.503" v="7671" actId="47"/>
        <pc:sldMkLst>
          <pc:docMk/>
          <pc:sldMk cId="2285438114" sldId="290"/>
        </pc:sldMkLst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2" creationId="{ED4928DB-A87C-4FB3-86F1-3491B58C68B3}"/>
          </ac:spMkLst>
        </pc:spChg>
        <pc:spChg chg="del">
          <ac:chgData name="Kaitlyn Poepsel" userId="a7bb61b9-7fad-410e-adc7-447ca8594b7d" providerId="ADAL" clId="{59DFD5F3-7D3E-49E5-AA85-24AAE05E53AF}" dt="2021-05-28T14:01:13.072" v="5624" actId="478"/>
          <ac:spMkLst>
            <pc:docMk/>
            <pc:sldMk cId="2285438114" sldId="290"/>
            <ac:spMk id="3" creationId="{C79DAAC3-8ED2-4305-A65B-0A5FB78C327E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" creationId="{61AC5884-4DCB-4E10-AD4E-C09A3F1C8C3F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5" creationId="{A74581A2-7686-443C-8285-F2D32100F24D}"/>
          </ac:spMkLst>
        </pc:spChg>
        <pc:spChg chg="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6" creationId="{3F2F78E7-FFB6-41E7-8339-FA5A844D23CE}"/>
          </ac:spMkLst>
        </pc:spChg>
        <pc:spChg chg="add del mod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8" creationId="{1D311B7A-5730-4944-A9FD-9846B93505BD}"/>
          </ac:spMkLst>
        </pc:spChg>
        <pc:spChg chg="del mod">
          <ac:chgData name="Kaitlyn Poepsel" userId="a7bb61b9-7fad-410e-adc7-447ca8594b7d" providerId="ADAL" clId="{59DFD5F3-7D3E-49E5-AA85-24AAE05E53AF}" dt="2021-05-28T14:01:11.947" v="5623" actId="478"/>
          <ac:spMkLst>
            <pc:docMk/>
            <pc:sldMk cId="2285438114" sldId="290"/>
            <ac:spMk id="16" creationId="{BEF1703E-7013-4403-94E1-AF9BC237E159}"/>
          </ac:spMkLst>
        </pc:spChg>
        <pc:spChg chg="del">
          <ac:chgData name="Kaitlyn Poepsel" userId="a7bb61b9-7fad-410e-adc7-447ca8594b7d" providerId="ADAL" clId="{59DFD5F3-7D3E-49E5-AA85-24AAE05E53AF}" dt="2021-05-28T14:01:11.114" v="5622" actId="478"/>
          <ac:spMkLst>
            <pc:docMk/>
            <pc:sldMk cId="2285438114" sldId="290"/>
            <ac:spMk id="18" creationId="{C0B4ACAD-4AB3-4E7B-8800-088FF34814EB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37" creationId="{699373FF-C78A-430B-A246-6048999CE98D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1" creationId="{109B2863-A1A5-4050-8DE8-9BC0AD47F40B}"/>
          </ac:spMkLst>
        </pc:spChg>
        <pc:spChg chg="del">
          <ac:chgData name="Kaitlyn Poepsel" userId="a7bb61b9-7fad-410e-adc7-447ca8594b7d" providerId="ADAL" clId="{59DFD5F3-7D3E-49E5-AA85-24AAE05E53AF}" dt="2021-05-28T14:01:38.932" v="5631" actId="26606"/>
          <ac:spMkLst>
            <pc:docMk/>
            <pc:sldMk cId="2285438114" sldId="290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48" creationId="{4E4490D0-3672-446A-AC12-B4830333BDDD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0" creationId="{39CB82C2-DF65-4EC1-8280-F201D50F570B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4" creationId="{FA4CD5CB-D209-4D70-8CA4-629731C59219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58" creationId="{B4C27B90-DF2B-4D00-BA07-18ED774CD2F1}"/>
          </ac:spMkLst>
        </pc:spChg>
        <pc:spChg chg="add del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0" creationId="{593ACC25-C262-417A-8AA9-0641C772BDB6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5" creationId="{4E4490D0-3672-446A-AC12-B4830333BDDD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67" creationId="{39CB82C2-DF65-4EC1-8280-F201D50F570B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1" creationId="{FA4CD5CB-D209-4D70-8CA4-629731C59219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5" creationId="{B4C27B90-DF2B-4D00-BA07-18ED774CD2F1}"/>
          </ac:spMkLst>
        </pc:spChg>
        <pc:spChg chg="add">
          <ac:chgData name="Kaitlyn Poepsel" userId="a7bb61b9-7fad-410e-adc7-447ca8594b7d" providerId="ADAL" clId="{59DFD5F3-7D3E-49E5-AA85-24AAE05E53AF}" dt="2021-05-28T14:01:48.998" v="5635" actId="26606"/>
          <ac:spMkLst>
            <pc:docMk/>
            <pc:sldMk cId="2285438114" sldId="290"/>
            <ac:spMk id="77" creationId="{593ACC25-C262-417A-8AA9-0641C772BDB6}"/>
          </ac:spMkLst>
        </pc:spChg>
        <pc:picChg chg="del">
          <ac:chgData name="Kaitlyn Poepsel" userId="a7bb61b9-7fad-410e-adc7-447ca8594b7d" providerId="ADAL" clId="{59DFD5F3-7D3E-49E5-AA85-24AAE05E53AF}" dt="2021-05-28T14:01:20.184" v="5627" actId="478"/>
          <ac:picMkLst>
            <pc:docMk/>
            <pc:sldMk cId="2285438114" sldId="290"/>
            <ac:picMk id="9" creationId="{13641B05-CB1F-4C82-95CF-BDD9618BEC15}"/>
          </ac:picMkLst>
        </pc:picChg>
        <pc:picChg chg="del">
          <ac:chgData name="Kaitlyn Poepsel" userId="a7bb61b9-7fad-410e-adc7-447ca8594b7d" providerId="ADAL" clId="{59DFD5F3-7D3E-49E5-AA85-24AAE05E53AF}" dt="2021-05-28T14:01:20.184" v="5627" actId="478"/>
          <ac:picMkLst>
            <pc:docMk/>
            <pc:sldMk cId="2285438114" sldId="290"/>
            <ac:picMk id="10" creationId="{E2ECAE24-5F6C-4AE6-95BA-449EFC907F97}"/>
          </ac:picMkLst>
        </pc:picChg>
        <pc:picChg chg="del">
          <ac:chgData name="Kaitlyn Poepsel" userId="a7bb61b9-7fad-410e-adc7-447ca8594b7d" providerId="ADAL" clId="{59DFD5F3-7D3E-49E5-AA85-24AAE05E53AF}" dt="2021-05-28T14:01:05.637" v="5619" actId="478"/>
          <ac:picMkLst>
            <pc:docMk/>
            <pc:sldMk cId="2285438114" sldId="290"/>
            <ac:picMk id="14" creationId="{C91E5D22-1909-4C41-9466-A1DCF950089E}"/>
          </ac:picMkLst>
        </pc:picChg>
        <pc:picChg chg="del">
          <ac:chgData name="Kaitlyn Poepsel" userId="a7bb61b9-7fad-410e-adc7-447ca8594b7d" providerId="ADAL" clId="{59DFD5F3-7D3E-49E5-AA85-24AAE05E53AF}" dt="2021-05-28T14:01:08.317" v="5620" actId="478"/>
          <ac:picMkLst>
            <pc:docMk/>
            <pc:sldMk cId="2285438114" sldId="290"/>
            <ac:picMk id="17" creationId="{AA5B7732-D08D-4209-847A-0780F0D1724B}"/>
          </ac:picMkLst>
        </pc:picChg>
        <pc:picChg chg="add mod ord modCrop">
          <ac:chgData name="Kaitlyn Poepsel" userId="a7bb61b9-7fad-410e-adc7-447ca8594b7d" providerId="ADAL" clId="{59DFD5F3-7D3E-49E5-AA85-24AAE05E53AF}" dt="2021-05-28T14:01:54.384" v="5636" actId="14100"/>
          <ac:picMkLst>
            <pc:docMk/>
            <pc:sldMk cId="2285438114" sldId="290"/>
            <ac:picMk id="19" creationId="{5CA1AB1F-A267-4C51-980E-B9F873947AAC}"/>
          </ac:picMkLst>
        </pc:picChg>
        <pc:cxnChg chg="del">
          <ac:chgData name="Kaitlyn Poepsel" userId="a7bb61b9-7fad-410e-adc7-447ca8594b7d" providerId="ADAL" clId="{59DFD5F3-7D3E-49E5-AA85-24AAE05E53AF}" dt="2021-05-28T14:01:38.932" v="5631" actId="26606"/>
          <ac:cxnSpMkLst>
            <pc:docMk/>
            <pc:sldMk cId="2285438114" sldId="290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52" creationId="{7E1D4427-852B-4B37-8E76-0E9F1810BA2A}"/>
          </ac:cxnSpMkLst>
        </pc:cxnChg>
        <pc:cxnChg chg="add del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56" creationId="{5C6A2BAE-B461-4B55-8E1F-0722ABDD1393}"/>
          </ac:cxnSpMkLst>
        </pc:cxnChg>
        <pc:cxnChg chg="add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69" creationId="{7E1D4427-852B-4B37-8E76-0E9F1810BA2A}"/>
          </ac:cxnSpMkLst>
        </pc:cxnChg>
        <pc:cxnChg chg="add">
          <ac:chgData name="Kaitlyn Poepsel" userId="a7bb61b9-7fad-410e-adc7-447ca8594b7d" providerId="ADAL" clId="{59DFD5F3-7D3E-49E5-AA85-24AAE05E53AF}" dt="2021-05-28T14:01:48.998" v="5635" actId="26606"/>
          <ac:cxnSpMkLst>
            <pc:docMk/>
            <pc:sldMk cId="2285438114" sldId="290"/>
            <ac:cxnSpMk id="73" creationId="{5C6A2BAE-B461-4B55-8E1F-0722ABDD1393}"/>
          </ac:cxnSpMkLst>
        </pc:cxnChg>
      </pc:sldChg>
      <pc:sldChg chg="addSp delSp modSp add mod">
        <pc:chgData name="Kaitlyn Poepsel" userId="a7bb61b9-7fad-410e-adc7-447ca8594b7d" providerId="ADAL" clId="{59DFD5F3-7D3E-49E5-AA85-24AAE05E53AF}" dt="2021-06-02T15:45:24.175" v="8682" actId="1076"/>
        <pc:sldMkLst>
          <pc:docMk/>
          <pc:sldMk cId="3975121788" sldId="291"/>
        </pc:sldMkLst>
        <pc:spChg chg="mod">
          <ac:chgData name="Kaitlyn Poepsel" userId="a7bb61b9-7fad-410e-adc7-447ca8594b7d" providerId="ADAL" clId="{59DFD5F3-7D3E-49E5-AA85-24AAE05E53AF}" dt="2021-05-28T20:57:37.798" v="7926" actId="1076"/>
          <ac:spMkLst>
            <pc:docMk/>
            <pc:sldMk cId="3975121788" sldId="291"/>
            <ac:spMk id="2" creationId="{6F0A2E0C-8F0D-4867-8038-EDD4CD3BF148}"/>
          </ac:spMkLst>
        </pc:spChg>
        <pc:spChg chg="add del mod">
          <ac:chgData name="Kaitlyn Poepsel" userId="a7bb61b9-7fad-410e-adc7-447ca8594b7d" providerId="ADAL" clId="{59DFD5F3-7D3E-49E5-AA85-24AAE05E53AF}" dt="2021-06-02T15:44:26.138" v="8679" actId="478"/>
          <ac:spMkLst>
            <pc:docMk/>
            <pc:sldMk cId="3975121788" sldId="291"/>
            <ac:spMk id="3" creationId="{01FC3026-40C5-46F2-A883-4917359C725D}"/>
          </ac:spMkLst>
        </pc:spChg>
        <pc:spChg chg="add del mod">
          <ac:chgData name="Kaitlyn Poepsel" userId="a7bb61b9-7fad-410e-adc7-447ca8594b7d" providerId="ADAL" clId="{59DFD5F3-7D3E-49E5-AA85-24AAE05E53AF}" dt="2021-05-28T14:07:59.670" v="5677" actId="478"/>
          <ac:spMkLst>
            <pc:docMk/>
            <pc:sldMk cId="3975121788" sldId="291"/>
            <ac:spMk id="8" creationId="{8DEED32D-F2CF-4127-A5BC-8C22130190D7}"/>
          </ac:spMkLst>
        </pc:spChg>
        <pc:picChg chg="del">
          <ac:chgData name="Kaitlyn Poepsel" userId="a7bb61b9-7fad-410e-adc7-447ca8594b7d" providerId="ADAL" clId="{59DFD5F3-7D3E-49E5-AA85-24AAE05E53AF}" dt="2021-05-28T14:07:05.626" v="5670" actId="478"/>
          <ac:picMkLst>
            <pc:docMk/>
            <pc:sldMk cId="3975121788" sldId="291"/>
            <ac:picMk id="7" creationId="{E6A262A2-D158-4A99-83DA-5AD082A7A657}"/>
          </ac:picMkLst>
        </pc:picChg>
        <pc:picChg chg="add del">
          <ac:chgData name="Kaitlyn Poepsel" userId="a7bb61b9-7fad-410e-adc7-447ca8594b7d" providerId="ADAL" clId="{59DFD5F3-7D3E-49E5-AA85-24AAE05E53AF}" dt="2021-06-02T15:43:48.265" v="8676" actId="22"/>
          <ac:picMkLst>
            <pc:docMk/>
            <pc:sldMk cId="3975121788" sldId="291"/>
            <ac:picMk id="8" creationId="{628EF742-92D1-4B56-943E-96801973D2BE}"/>
          </ac:picMkLst>
        </pc:picChg>
        <pc:picChg chg="add del mod">
          <ac:chgData name="Kaitlyn Poepsel" userId="a7bb61b9-7fad-410e-adc7-447ca8594b7d" providerId="ADAL" clId="{59DFD5F3-7D3E-49E5-AA85-24AAE05E53AF}" dt="2021-06-02T15:45:16.618" v="8680" actId="478"/>
          <ac:picMkLst>
            <pc:docMk/>
            <pc:sldMk cId="3975121788" sldId="291"/>
            <ac:picMk id="10" creationId="{980B911A-9639-4807-B294-5540D8580A35}"/>
          </ac:picMkLst>
        </pc:picChg>
        <pc:picChg chg="add mod">
          <ac:chgData name="Kaitlyn Poepsel" userId="a7bb61b9-7fad-410e-adc7-447ca8594b7d" providerId="ADAL" clId="{59DFD5F3-7D3E-49E5-AA85-24AAE05E53AF}" dt="2021-06-02T15:45:24.175" v="8682" actId="1076"/>
          <ac:picMkLst>
            <pc:docMk/>
            <pc:sldMk cId="3975121788" sldId="291"/>
            <ac:picMk id="12" creationId="{91E0C9BD-B95E-4A61-B16C-E3C334B0778C}"/>
          </ac:picMkLst>
        </pc:picChg>
        <pc:picChg chg="add mod modCrop">
          <ac:chgData name="Kaitlyn Poepsel" userId="a7bb61b9-7fad-410e-adc7-447ca8594b7d" providerId="ADAL" clId="{59DFD5F3-7D3E-49E5-AA85-24AAE05E53AF}" dt="2021-05-28T20:57:47.706" v="7928" actId="1076"/>
          <ac:picMkLst>
            <pc:docMk/>
            <pc:sldMk cId="3975121788" sldId="291"/>
            <ac:picMk id="16" creationId="{B2C96C04-3160-47BB-BE3C-35EFC2DE3D74}"/>
          </ac:picMkLst>
        </pc:picChg>
      </pc:sldChg>
      <pc:sldChg chg="addSp delSp modSp add del mod ord modNotesTx">
        <pc:chgData name="Kaitlyn Poepsel" userId="a7bb61b9-7fad-410e-adc7-447ca8594b7d" providerId="ADAL" clId="{59DFD5F3-7D3E-49E5-AA85-24AAE05E53AF}" dt="2021-05-28T20:10:00.801" v="7537" actId="47"/>
        <pc:sldMkLst>
          <pc:docMk/>
          <pc:sldMk cId="2159675453" sldId="292"/>
        </pc:sldMkLst>
        <pc:spChg chg="mod">
          <ac:chgData name="Kaitlyn Poepsel" userId="a7bb61b9-7fad-410e-adc7-447ca8594b7d" providerId="ADAL" clId="{59DFD5F3-7D3E-49E5-AA85-24AAE05E53AF}" dt="2021-05-28T19:53:37.737" v="7435" actId="20577"/>
          <ac:spMkLst>
            <pc:docMk/>
            <pc:sldMk cId="2159675453" sldId="292"/>
            <ac:spMk id="2" creationId="{74E37AF5-148E-46D6-9146-75395302FE71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7" creationId="{3F953DA2-FF86-4278-9A5F-2A5AD257822B}"/>
          </ac:spMkLst>
        </pc:spChg>
        <pc:spChg chg="mod topLvl">
          <ac:chgData name="Kaitlyn Poepsel" userId="a7bb61b9-7fad-410e-adc7-447ca8594b7d" providerId="ADAL" clId="{59DFD5F3-7D3E-49E5-AA85-24AAE05E53AF}" dt="2021-05-28T14:43:30.575" v="5924" actId="164"/>
          <ac:spMkLst>
            <pc:docMk/>
            <pc:sldMk cId="2159675453" sldId="292"/>
            <ac:spMk id="14" creationId="{92503B94-7AD5-4365-B953-2EED1D5E0FDE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1" creationId="{D40939C3-E5BF-41CE-8C4E-84A5BE1EF240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3" creationId="{B5947EFF-83F8-41F7-9E97-82FF84CB8129}"/>
          </ac:spMkLst>
        </pc:spChg>
        <pc:spChg chg="mod">
          <ac:chgData name="Kaitlyn Poepsel" userId="a7bb61b9-7fad-410e-adc7-447ca8594b7d" providerId="ADAL" clId="{59DFD5F3-7D3E-49E5-AA85-24AAE05E53AF}" dt="2021-05-28T16:48:22.110" v="7083" actId="1038"/>
          <ac:spMkLst>
            <pc:docMk/>
            <pc:sldMk cId="2159675453" sldId="292"/>
            <ac:spMk id="24" creationId="{5BA950AF-8B45-4BCC-9994-6D9EB091F8E3}"/>
          </ac:spMkLst>
        </pc:spChg>
        <pc:spChg chg="add mod">
          <ac:chgData name="Kaitlyn Poepsel" userId="a7bb61b9-7fad-410e-adc7-447ca8594b7d" providerId="ADAL" clId="{59DFD5F3-7D3E-49E5-AA85-24AAE05E53AF}" dt="2021-05-28T14:43:37.211" v="5926" actId="164"/>
          <ac:spMkLst>
            <pc:docMk/>
            <pc:sldMk cId="2159675453" sldId="292"/>
            <ac:spMk id="25" creationId="{9C108A89-C894-4611-AEBF-1DE59447C1E9}"/>
          </ac:spMkLst>
        </pc:spChg>
        <pc:spChg chg="del">
          <ac:chgData name="Kaitlyn Poepsel" userId="a7bb61b9-7fad-410e-adc7-447ca8594b7d" providerId="ADAL" clId="{59DFD5F3-7D3E-49E5-AA85-24AAE05E53AF}" dt="2021-05-28T14:28:18.005" v="5737" actId="478"/>
          <ac:spMkLst>
            <pc:docMk/>
            <pc:sldMk cId="2159675453" sldId="292"/>
            <ac:spMk id="27" creationId="{94915FAB-4F1D-4F55-9EA7-7F6E16ECC0DA}"/>
          </ac:spMkLst>
        </pc:spChg>
        <pc:spChg chg="del">
          <ac:chgData name="Kaitlyn Poepsel" userId="a7bb61b9-7fad-410e-adc7-447ca8594b7d" providerId="ADAL" clId="{59DFD5F3-7D3E-49E5-AA85-24AAE05E53AF}" dt="2021-05-28T14:28:18.005" v="5737" actId="478"/>
          <ac:spMkLst>
            <pc:docMk/>
            <pc:sldMk cId="2159675453" sldId="292"/>
            <ac:spMk id="29" creationId="{91774D42-FFBC-4102-947B-7259BB070DAA}"/>
          </ac:spMkLst>
        </pc:spChg>
        <pc:grpChg chg="add mod">
          <ac:chgData name="Kaitlyn Poepsel" userId="a7bb61b9-7fad-410e-adc7-447ca8594b7d" providerId="ADAL" clId="{59DFD5F3-7D3E-49E5-AA85-24AAE05E53AF}" dt="2021-05-28T19:52:31.991" v="7420" actId="1076"/>
          <ac:grpSpMkLst>
            <pc:docMk/>
            <pc:sldMk cId="2159675453" sldId="292"/>
            <ac:grpSpMk id="3" creationId="{8418F0B7-7341-46BE-835F-58A0B4A092A7}"/>
          </ac:grpSpMkLst>
        </pc:grpChg>
        <pc:grpChg chg="add mod">
          <ac:chgData name="Kaitlyn Poepsel" userId="a7bb61b9-7fad-410e-adc7-447ca8594b7d" providerId="ADAL" clId="{59DFD5F3-7D3E-49E5-AA85-24AAE05E53AF}" dt="2021-05-28T19:52:12.552" v="7416" actId="14100"/>
          <ac:grpSpMkLst>
            <pc:docMk/>
            <pc:sldMk cId="2159675453" sldId="292"/>
            <ac:grpSpMk id="8" creationId="{56841129-F1A8-4385-8F5A-9DD1B63599EB}"/>
          </ac:grpSpMkLst>
        </pc:grpChg>
        <pc:grpChg chg="add del mod">
          <ac:chgData name="Kaitlyn Poepsel" userId="a7bb61b9-7fad-410e-adc7-447ca8594b7d" providerId="ADAL" clId="{59DFD5F3-7D3E-49E5-AA85-24AAE05E53AF}" dt="2021-05-28T14:39:34.657" v="5845" actId="165"/>
          <ac:grpSpMkLst>
            <pc:docMk/>
            <pc:sldMk cId="2159675453" sldId="292"/>
            <ac:grpSpMk id="12" creationId="{70960C38-12ED-4731-8D50-0E4750E4D781}"/>
          </ac:grpSpMkLst>
        </pc:grpChg>
        <pc:graphicFrameChg chg="del">
          <ac:chgData name="Kaitlyn Poepsel" userId="a7bb61b9-7fad-410e-adc7-447ca8594b7d" providerId="ADAL" clId="{59DFD5F3-7D3E-49E5-AA85-24AAE05E53AF}" dt="2021-05-28T14:41:25.413" v="5862" actId="478"/>
          <ac:graphicFrameMkLst>
            <pc:docMk/>
            <pc:sldMk cId="2159675453" sldId="292"/>
            <ac:graphicFrameMk id="10" creationId="{AA322DB5-BD04-45EC-AF4A-84E889E87817}"/>
          </ac:graphicFrameMkLst>
        </pc:graphicFrameChg>
        <pc:picChg chg="del">
          <ac:chgData name="Kaitlyn Poepsel" userId="a7bb61b9-7fad-410e-adc7-447ca8594b7d" providerId="ADAL" clId="{59DFD5F3-7D3E-49E5-AA85-24AAE05E53AF}" dt="2021-05-28T14:28:18.005" v="5737" actId="478"/>
          <ac:picMkLst>
            <pc:docMk/>
            <pc:sldMk cId="2159675453" sldId="292"/>
            <ac:picMk id="9" creationId="{FC07D9BB-ABFD-4F39-8F19-3DA0D720274E}"/>
          </ac:picMkLst>
        </pc:picChg>
        <pc:picChg chg="del mod topLvl">
          <ac:chgData name="Kaitlyn Poepsel" userId="a7bb61b9-7fad-410e-adc7-447ca8594b7d" providerId="ADAL" clId="{59DFD5F3-7D3E-49E5-AA85-24AAE05E53AF}" dt="2021-05-28T14:41:21.168" v="5861" actId="478"/>
          <ac:picMkLst>
            <pc:docMk/>
            <pc:sldMk cId="2159675453" sldId="292"/>
            <ac:picMk id="16" creationId="{624BB6A5-D148-47FC-9E3D-B0563608727C}"/>
          </ac:picMkLst>
        </pc:picChg>
        <pc:picChg chg="mod">
          <ac:chgData name="Kaitlyn Poepsel" userId="a7bb61b9-7fad-410e-adc7-447ca8594b7d" providerId="ADAL" clId="{59DFD5F3-7D3E-49E5-AA85-24AAE05E53AF}" dt="2021-05-28T16:48:22.110" v="7083" actId="1038"/>
          <ac:picMkLst>
            <pc:docMk/>
            <pc:sldMk cId="2159675453" sldId="292"/>
            <ac:picMk id="20" creationId="{74F0A268-6F64-416C-9420-5817E13CBFCA}"/>
          </ac:picMkLst>
        </pc:picChg>
        <pc:picChg chg="add mod">
          <ac:chgData name="Kaitlyn Poepsel" userId="a7bb61b9-7fad-410e-adc7-447ca8594b7d" providerId="ADAL" clId="{59DFD5F3-7D3E-49E5-AA85-24AAE05E53AF}" dt="2021-05-28T16:48:22.110" v="7083" actId="1038"/>
          <ac:picMkLst>
            <pc:docMk/>
            <pc:sldMk cId="2159675453" sldId="292"/>
            <ac:picMk id="22" creationId="{7925383E-1D56-4AD9-9D05-400FAC1250EA}"/>
          </ac:picMkLst>
        </pc:picChg>
        <pc:picChg chg="del mod">
          <ac:chgData name="Kaitlyn Poepsel" userId="a7bb61b9-7fad-410e-adc7-447ca8594b7d" providerId="ADAL" clId="{59DFD5F3-7D3E-49E5-AA85-24AAE05E53AF}" dt="2021-05-28T14:28:57.075" v="5746" actId="478"/>
          <ac:picMkLst>
            <pc:docMk/>
            <pc:sldMk cId="2159675453" sldId="292"/>
            <ac:picMk id="26" creationId="{04C87AAF-7250-47FA-B486-9F1C973BDB31}"/>
          </ac:picMkLst>
        </pc:picChg>
        <pc:picChg chg="add mod modCrop">
          <ac:chgData name="Kaitlyn Poepsel" userId="a7bb61b9-7fad-410e-adc7-447ca8594b7d" providerId="ADAL" clId="{59DFD5F3-7D3E-49E5-AA85-24AAE05E53AF}" dt="2021-05-28T14:43:30.575" v="5924" actId="164"/>
          <ac:picMkLst>
            <pc:docMk/>
            <pc:sldMk cId="2159675453" sldId="292"/>
            <ac:picMk id="28" creationId="{36B3B596-4EF8-4486-988D-67B02E46ED3A}"/>
          </ac:picMkLst>
        </pc:picChg>
        <pc:picChg chg="add mod modCrop">
          <ac:chgData name="Kaitlyn Poepsel" userId="a7bb61b9-7fad-410e-adc7-447ca8594b7d" providerId="ADAL" clId="{59DFD5F3-7D3E-49E5-AA85-24AAE05E53AF}" dt="2021-05-28T14:43:37.211" v="5926" actId="164"/>
          <ac:picMkLst>
            <pc:docMk/>
            <pc:sldMk cId="2159675453" sldId="292"/>
            <ac:picMk id="30" creationId="{F74E9C38-D96C-4DF8-BCC5-12DDFDFB4A13}"/>
          </ac:picMkLst>
        </pc:picChg>
      </pc:sldChg>
      <pc:sldChg chg="addSp modSp new del mod modShow">
        <pc:chgData name="Kaitlyn Poepsel" userId="a7bb61b9-7fad-410e-adc7-447ca8594b7d" providerId="ADAL" clId="{59DFD5F3-7D3E-49E5-AA85-24AAE05E53AF}" dt="2021-05-28T20:46:38.960" v="7811" actId="47"/>
        <pc:sldMkLst>
          <pc:docMk/>
          <pc:sldMk cId="549306923" sldId="293"/>
        </pc:sldMkLst>
        <pc:spChg chg="mod">
          <ac:chgData name="Kaitlyn Poepsel" userId="a7bb61b9-7fad-410e-adc7-447ca8594b7d" providerId="ADAL" clId="{59DFD5F3-7D3E-49E5-AA85-24AAE05E53AF}" dt="2021-05-28T14:44:53.355" v="5993" actId="20577"/>
          <ac:spMkLst>
            <pc:docMk/>
            <pc:sldMk cId="549306923" sldId="293"/>
            <ac:spMk id="2" creationId="{1654DD06-91BD-437A-8624-1DF1B8DB0726}"/>
          </ac:spMkLst>
        </pc:spChg>
        <pc:picChg chg="add mod modCrop">
          <ac:chgData name="Kaitlyn Poepsel" userId="a7bb61b9-7fad-410e-adc7-447ca8594b7d" providerId="ADAL" clId="{59DFD5F3-7D3E-49E5-AA85-24AAE05E53AF}" dt="2021-05-28T14:44:49.049" v="5981" actId="1076"/>
          <ac:picMkLst>
            <pc:docMk/>
            <pc:sldMk cId="549306923" sldId="293"/>
            <ac:picMk id="7" creationId="{41BDC585-8BED-4624-9E34-32BBFEF9DAD6}"/>
          </ac:picMkLst>
        </pc:picChg>
        <pc:picChg chg="add mod">
          <ac:chgData name="Kaitlyn Poepsel" userId="a7bb61b9-7fad-410e-adc7-447ca8594b7d" providerId="ADAL" clId="{59DFD5F3-7D3E-49E5-AA85-24AAE05E53AF}" dt="2021-05-28T17:02:42.318" v="7311"/>
          <ac:picMkLst>
            <pc:docMk/>
            <pc:sldMk cId="549306923" sldId="293"/>
            <ac:picMk id="8" creationId="{6A53A0F3-D46A-4383-AA29-16083FE89637}"/>
          </ac:picMkLst>
        </pc:picChg>
      </pc:sldChg>
      <pc:sldChg chg="modSp new del mod">
        <pc:chgData name="Kaitlyn Poepsel" userId="a7bb61b9-7fad-410e-adc7-447ca8594b7d" providerId="ADAL" clId="{59DFD5F3-7D3E-49E5-AA85-24AAE05E53AF}" dt="2021-05-28T14:24:27.756" v="5700" actId="47"/>
        <pc:sldMkLst>
          <pc:docMk/>
          <pc:sldMk cId="2125673301" sldId="293"/>
        </pc:sldMkLst>
        <pc:spChg chg="mod">
          <ac:chgData name="Kaitlyn Poepsel" userId="a7bb61b9-7fad-410e-adc7-447ca8594b7d" providerId="ADAL" clId="{59DFD5F3-7D3E-49E5-AA85-24AAE05E53AF}" dt="2021-05-28T14:24:15.783" v="5699" actId="20577"/>
          <ac:spMkLst>
            <pc:docMk/>
            <pc:sldMk cId="2125673301" sldId="293"/>
            <ac:spMk id="2" creationId="{D10BAC28-2D2D-454E-812C-1762E8E1B6B5}"/>
          </ac:spMkLst>
        </pc:spChg>
      </pc:sldChg>
      <pc:sldChg chg="addSp delSp modSp add mod ord modNotesTx">
        <pc:chgData name="Kaitlyn Poepsel" userId="a7bb61b9-7fad-410e-adc7-447ca8594b7d" providerId="ADAL" clId="{59DFD5F3-7D3E-49E5-AA85-24AAE05E53AF}" dt="2021-06-03T17:30:00.898" v="9301" actId="20577"/>
        <pc:sldMkLst>
          <pc:docMk/>
          <pc:sldMk cId="2301098234" sldId="294"/>
        </pc:sldMkLst>
        <pc:spChg chg="mod">
          <ac:chgData name="Kaitlyn Poepsel" userId="a7bb61b9-7fad-410e-adc7-447ca8594b7d" providerId="ADAL" clId="{59DFD5F3-7D3E-49E5-AA85-24AAE05E53AF}" dt="2021-05-28T16:00:13.618" v="6187" actId="6549"/>
          <ac:spMkLst>
            <pc:docMk/>
            <pc:sldMk cId="2301098234" sldId="294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6-01T13:45:36.135" v="8125" actId="1076"/>
          <ac:spMkLst>
            <pc:docMk/>
            <pc:sldMk cId="2301098234" sldId="294"/>
            <ac:spMk id="3" creationId="{C79DAAC3-8ED2-4305-A65B-0A5FB78C327E}"/>
          </ac:spMkLst>
        </pc:spChg>
        <pc:picChg chg="add mod">
          <ac:chgData name="Kaitlyn Poepsel" userId="a7bb61b9-7fad-410e-adc7-447ca8594b7d" providerId="ADAL" clId="{59DFD5F3-7D3E-49E5-AA85-24AAE05E53AF}" dt="2021-05-28T16:08:40.762" v="6659" actId="1076"/>
          <ac:picMkLst>
            <pc:docMk/>
            <pc:sldMk cId="2301098234" sldId="294"/>
            <ac:picMk id="8" creationId="{2C6519BD-DA38-4831-A1BE-26C24F650291}"/>
          </ac:picMkLst>
        </pc:picChg>
        <pc:picChg chg="del">
          <ac:chgData name="Kaitlyn Poepsel" userId="a7bb61b9-7fad-410e-adc7-447ca8594b7d" providerId="ADAL" clId="{59DFD5F3-7D3E-49E5-AA85-24AAE05E53AF}" dt="2021-05-28T16:07:44.840" v="6652" actId="478"/>
          <ac:picMkLst>
            <pc:docMk/>
            <pc:sldMk cId="2301098234" sldId="294"/>
            <ac:picMk id="9" creationId="{13641B05-CB1F-4C82-95CF-BDD9618BEC15}"/>
          </ac:picMkLst>
        </pc:picChg>
        <pc:picChg chg="add mod modCrop">
          <ac:chgData name="Kaitlyn Poepsel" userId="a7bb61b9-7fad-410e-adc7-447ca8594b7d" providerId="ADAL" clId="{59DFD5F3-7D3E-49E5-AA85-24AAE05E53AF}" dt="2021-05-28T15:58:44.245" v="6109" actId="1076"/>
          <ac:picMkLst>
            <pc:docMk/>
            <pc:sldMk cId="2301098234" sldId="294"/>
            <ac:picMk id="13" creationId="{C1F02967-B3DE-4E97-9B06-1755A9791E0D}"/>
          </ac:picMkLst>
        </pc:picChg>
        <pc:picChg chg="add mod">
          <ac:chgData name="Kaitlyn Poepsel" userId="a7bb61b9-7fad-410e-adc7-447ca8594b7d" providerId="ADAL" clId="{59DFD5F3-7D3E-49E5-AA85-24AAE05E53AF}" dt="2021-06-03T14:44:49.837" v="9070"/>
          <ac:picMkLst>
            <pc:docMk/>
            <pc:sldMk cId="2301098234" sldId="294"/>
            <ac:picMk id="14" creationId="{12C9B415-F7FD-4B98-8E65-DEE938EB183D}"/>
          </ac:picMkLst>
        </pc:picChg>
        <pc:picChg chg="del">
          <ac:chgData name="Kaitlyn Poepsel" userId="a7bb61b9-7fad-410e-adc7-447ca8594b7d" providerId="ADAL" clId="{59DFD5F3-7D3E-49E5-AA85-24AAE05E53AF}" dt="2021-05-28T15:58:36.302" v="6107" actId="478"/>
          <ac:picMkLst>
            <pc:docMk/>
            <pc:sldMk cId="2301098234" sldId="294"/>
            <ac:picMk id="14" creationId="{417B968E-94EE-4B2E-A37F-C018799AE0FE}"/>
          </ac:picMkLst>
        </pc:picChg>
      </pc:sldChg>
      <pc:sldChg chg="add del">
        <pc:chgData name="Kaitlyn Poepsel" userId="a7bb61b9-7fad-410e-adc7-447ca8594b7d" providerId="ADAL" clId="{59DFD5F3-7D3E-49E5-AA85-24AAE05E53AF}" dt="2021-05-28T15:20:02.924" v="6076" actId="2890"/>
        <pc:sldMkLst>
          <pc:docMk/>
          <pc:sldMk cId="4044325630" sldId="294"/>
        </pc:sldMkLst>
      </pc:sldChg>
      <pc:sldChg chg="addSp delSp add del setBg delDesignElem">
        <pc:chgData name="Kaitlyn Poepsel" userId="a7bb61b9-7fad-410e-adc7-447ca8594b7d" providerId="ADAL" clId="{59DFD5F3-7D3E-49E5-AA85-24AAE05E53AF}" dt="2021-05-28T15:19:56.780" v="6074"/>
        <pc:sldMkLst>
          <pc:docMk/>
          <pc:sldMk cId="4236988067" sldId="294"/>
        </pc:sldMkLst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5:19:56.780" v="6074"/>
          <ac:spMkLst>
            <pc:docMk/>
            <pc:sldMk cId="4236988067" sldId="294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5:19:56.780" v="6074"/>
          <ac:cxnSpMkLst>
            <pc:docMk/>
            <pc:sldMk cId="4236988067" sldId="294"/>
            <ac:cxnSpMk id="39" creationId="{03EBB925-FEC3-4CD5-9271-3D75EBB53262}"/>
          </ac:cxnSpMkLst>
        </pc:cxnChg>
      </pc:sldChg>
      <pc:sldChg chg="addSp modSp new del">
        <pc:chgData name="Kaitlyn Poepsel" userId="a7bb61b9-7fad-410e-adc7-447ca8594b7d" providerId="ADAL" clId="{59DFD5F3-7D3E-49E5-AA85-24AAE05E53AF}" dt="2021-05-28T16:24:49.762" v="6718" actId="47"/>
        <pc:sldMkLst>
          <pc:docMk/>
          <pc:sldMk cId="329316802" sldId="295"/>
        </pc:sldMkLst>
        <pc:picChg chg="add mod">
          <ac:chgData name="Kaitlyn Poepsel" userId="a7bb61b9-7fad-410e-adc7-447ca8594b7d" providerId="ADAL" clId="{59DFD5F3-7D3E-49E5-AA85-24AAE05E53AF}" dt="2021-05-28T15:57:54.055" v="6099"/>
          <ac:picMkLst>
            <pc:docMk/>
            <pc:sldMk cId="329316802" sldId="295"/>
            <ac:picMk id="7" creationId="{08DCEF27-1ED9-4FE3-96FF-BF506528DE9F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5-28T21:33:45.529" v="7942"/>
        <pc:sldMkLst>
          <pc:docMk/>
          <pc:sldMk cId="3269427929" sldId="296"/>
        </pc:sldMkLst>
        <pc:picChg chg="add mod">
          <ac:chgData name="Kaitlyn Poepsel" userId="a7bb61b9-7fad-410e-adc7-447ca8594b7d" providerId="ADAL" clId="{59DFD5F3-7D3E-49E5-AA85-24AAE05E53AF}" dt="2021-05-28T16:12:11.686" v="6688" actId="408"/>
          <ac:picMkLst>
            <pc:docMk/>
            <pc:sldMk cId="3269427929" sldId="296"/>
            <ac:picMk id="7" creationId="{5DA11E43-FE77-44DA-AE48-19DAC1DF0E70}"/>
          </ac:picMkLst>
        </pc:picChg>
        <pc:picChg chg="add del mod modCrop">
          <ac:chgData name="Kaitlyn Poepsel" userId="a7bb61b9-7fad-410e-adc7-447ca8594b7d" providerId="ADAL" clId="{59DFD5F3-7D3E-49E5-AA85-24AAE05E53AF}" dt="2021-05-28T16:12:03.299" v="6686" actId="478"/>
          <ac:picMkLst>
            <pc:docMk/>
            <pc:sldMk cId="3269427929" sldId="296"/>
            <ac:picMk id="14" creationId="{D7094AC5-6179-4734-A0B3-6A4A06327FCE}"/>
          </ac:picMkLst>
        </pc:picChg>
        <pc:picChg chg="add mod modCrop">
          <ac:chgData name="Kaitlyn Poepsel" userId="a7bb61b9-7fad-410e-adc7-447ca8594b7d" providerId="ADAL" clId="{59DFD5F3-7D3E-49E5-AA85-24AAE05E53AF}" dt="2021-05-28T16:12:20.263" v="6692" actId="408"/>
          <ac:picMkLst>
            <pc:docMk/>
            <pc:sldMk cId="3269427929" sldId="296"/>
            <ac:picMk id="15" creationId="{D883BC59-2A8B-4803-8E11-670D16F56F22}"/>
          </ac:picMkLst>
        </pc:picChg>
        <pc:picChg chg="del">
          <ac:chgData name="Kaitlyn Poepsel" userId="a7bb61b9-7fad-410e-adc7-447ca8594b7d" providerId="ADAL" clId="{59DFD5F3-7D3E-49E5-AA85-24AAE05E53AF}" dt="2021-05-28T16:10:34.687" v="6669" actId="478"/>
          <ac:picMkLst>
            <pc:docMk/>
            <pc:sldMk cId="3269427929" sldId="296"/>
            <ac:picMk id="16" creationId="{B2C96C04-3160-47BB-BE3C-35EFC2DE3D74}"/>
          </ac:picMkLst>
        </pc:picChg>
      </pc:sldChg>
      <pc:sldChg chg="addSp delSp modSp add mod ord modNotesTx">
        <pc:chgData name="Kaitlyn Poepsel" userId="a7bb61b9-7fad-410e-adc7-447ca8594b7d" providerId="ADAL" clId="{59DFD5F3-7D3E-49E5-AA85-24AAE05E53AF}" dt="2021-06-03T14:51:28.333" v="9112" actId="20577"/>
        <pc:sldMkLst>
          <pc:docMk/>
          <pc:sldMk cId="2130125936" sldId="297"/>
        </pc:sldMkLst>
        <pc:spChg chg="mod">
          <ac:chgData name="Kaitlyn Poepsel" userId="a7bb61b9-7fad-410e-adc7-447ca8594b7d" providerId="ADAL" clId="{59DFD5F3-7D3E-49E5-AA85-24AAE05E53AF}" dt="2021-05-28T16:53:15.776" v="7203" actId="20577"/>
          <ac:spMkLst>
            <pc:docMk/>
            <pc:sldMk cId="2130125936" sldId="297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3" creationId="{C79DAAC3-8ED2-4305-A65B-0A5FB78C327E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43" creationId="{F1F76955-21E0-4116-A6AA-19DB89B503F7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48" creationId="{52ABB703-2B0E-4C3B-B4A2-F3973548E561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52" creationId="{E95DA498-D9A2-4DA9-B9DA-B3776E08CF7E}"/>
          </ac:spMkLst>
        </pc:spChg>
        <pc:spChg chg="add del">
          <ac:chgData name="Kaitlyn Poepsel" userId="a7bb61b9-7fad-410e-adc7-447ca8594b7d" providerId="ADAL" clId="{59DFD5F3-7D3E-49E5-AA85-24AAE05E53AF}" dt="2021-05-28T16:52:18.977" v="7167" actId="26606"/>
          <ac:spMkLst>
            <pc:docMk/>
            <pc:sldMk cId="2130125936" sldId="297"/>
            <ac:spMk id="54" creationId="{82A73093-4B9D-420D-B17E-52293703A1D4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6" creationId="{284B70D5-875B-433D-BDBD-1522A85D6C1D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8" creationId="{1E299956-A9E7-4FC1-A0B1-D590CA9730E8}"/>
          </ac:spMkLst>
        </pc:spChg>
        <pc:spChg chg="add del">
          <ac:chgData name="Kaitlyn Poepsel" userId="a7bb61b9-7fad-410e-adc7-447ca8594b7d" providerId="ADAL" clId="{59DFD5F3-7D3E-49E5-AA85-24AAE05E53AF}" dt="2021-05-28T16:52:21.265" v="7169" actId="26606"/>
          <ac:spMkLst>
            <pc:docMk/>
            <pc:sldMk cId="2130125936" sldId="297"/>
            <ac:spMk id="59" creationId="{17FC539C-B783-4B03-9F9E-D13430F3F64F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1" creationId="{52ABB703-2B0E-4C3B-B4A2-F3973548E561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3" creationId="{E95DA498-D9A2-4DA9-B9DA-B3776E08CF7E}"/>
          </ac:spMkLst>
        </pc:spChg>
        <pc:spChg chg="add del">
          <ac:chgData name="Kaitlyn Poepsel" userId="a7bb61b9-7fad-410e-adc7-447ca8594b7d" providerId="ADAL" clId="{59DFD5F3-7D3E-49E5-AA85-24AAE05E53AF}" dt="2021-05-28T16:52:22.234" v="7171" actId="26606"/>
          <ac:spMkLst>
            <pc:docMk/>
            <pc:sldMk cId="2130125936" sldId="297"/>
            <ac:spMk id="64" creationId="{82A73093-4B9D-420D-B17E-52293703A1D4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6" creationId="{284B70D5-875B-433D-BDBD-1522A85D6C1D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8" creationId="{1E299956-A9E7-4FC1-A0B1-D590CA9730E8}"/>
          </ac:spMkLst>
        </pc:spChg>
        <pc:spChg chg="add del">
          <ac:chgData name="Kaitlyn Poepsel" userId="a7bb61b9-7fad-410e-adc7-447ca8594b7d" providerId="ADAL" clId="{59DFD5F3-7D3E-49E5-AA85-24AAE05E53AF}" dt="2021-05-28T16:53:13.291" v="7197" actId="26606"/>
          <ac:spMkLst>
            <pc:docMk/>
            <pc:sldMk cId="2130125936" sldId="297"/>
            <ac:spMk id="69" creationId="{17FC539C-B783-4B03-9F9E-D13430F3F64F}"/>
          </ac:spMkLst>
        </pc:spChg>
        <pc:grpChg chg="add del mod">
          <ac:chgData name="Kaitlyn Poepsel" userId="a7bb61b9-7fad-410e-adc7-447ca8594b7d" providerId="ADAL" clId="{59DFD5F3-7D3E-49E5-AA85-24AAE05E53AF}" dt="2021-05-28T16:53:16.071" v="7204" actId="478"/>
          <ac:grpSpMkLst>
            <pc:docMk/>
            <pc:sldMk cId="2130125936" sldId="297"/>
            <ac:grpSpMk id="7" creationId="{C73AC9C3-8C1F-4DDF-A92E-70E275BA8DAE}"/>
          </ac:grpSpMkLst>
        </pc:grpChg>
        <pc:picChg chg="add del">
          <ac:chgData name="Kaitlyn Poepsel" userId="a7bb61b9-7fad-410e-adc7-447ca8594b7d" providerId="ADAL" clId="{59DFD5F3-7D3E-49E5-AA85-24AAE05E53AF}" dt="2021-05-28T17:01:14.252" v="7294" actId="478"/>
          <ac:picMkLst>
            <pc:docMk/>
            <pc:sldMk cId="2130125936" sldId="297"/>
            <ac:picMk id="8" creationId="{2C6519BD-DA38-4831-A1BE-26C24F650291}"/>
          </ac:picMkLst>
        </pc:picChg>
        <pc:picChg chg="add mod">
          <ac:chgData name="Kaitlyn Poepsel" userId="a7bb61b9-7fad-410e-adc7-447ca8594b7d" providerId="ADAL" clId="{59DFD5F3-7D3E-49E5-AA85-24AAE05E53AF}" dt="2021-05-28T17:01:21.002" v="7296" actId="1076"/>
          <ac:picMkLst>
            <pc:docMk/>
            <pc:sldMk cId="2130125936" sldId="297"/>
            <ac:picMk id="10" creationId="{8F7A4CC4-2023-4670-9644-95EBF7E5F7F1}"/>
          </ac:picMkLst>
        </pc:picChg>
        <pc:picChg chg="del">
          <ac:chgData name="Kaitlyn Poepsel" userId="a7bb61b9-7fad-410e-adc7-447ca8594b7d" providerId="ADAL" clId="{59DFD5F3-7D3E-49E5-AA85-24AAE05E53AF}" dt="2021-05-28T16:26:04.422" v="6733" actId="478"/>
          <ac:picMkLst>
            <pc:docMk/>
            <pc:sldMk cId="2130125936" sldId="297"/>
            <ac:picMk id="13" creationId="{C1F02967-B3DE-4E97-9B06-1755A9791E0D}"/>
          </ac:picMkLst>
        </pc:picChg>
        <pc:picChg chg="add del mod modCrop">
          <ac:chgData name="Kaitlyn Poepsel" userId="a7bb61b9-7fad-410e-adc7-447ca8594b7d" providerId="ADAL" clId="{59DFD5F3-7D3E-49E5-AA85-24AAE05E53AF}" dt="2021-05-28T16:53:17.005" v="7207" actId="478"/>
          <ac:picMkLst>
            <pc:docMk/>
            <pc:sldMk cId="2130125936" sldId="297"/>
            <ac:picMk id="14" creationId="{8BD0B214-0CDC-40AC-955C-73D85A7D9D27}"/>
          </ac:picMkLst>
        </pc:picChg>
        <pc:picChg chg="add mod modCrop">
          <ac:chgData name="Kaitlyn Poepsel" userId="a7bb61b9-7fad-410e-adc7-447ca8594b7d" providerId="ADAL" clId="{59DFD5F3-7D3E-49E5-AA85-24AAE05E53AF}" dt="2021-05-28T16:27:14.284" v="6753" actId="164"/>
          <ac:picMkLst>
            <pc:docMk/>
            <pc:sldMk cId="2130125936" sldId="297"/>
            <ac:picMk id="15" creationId="{2C9B1BEC-1C75-445E-911D-B73BF5F73FB7}"/>
          </ac:picMkLst>
        </pc:picChg>
        <pc:picChg chg="add mod modCrop">
          <ac:chgData name="Kaitlyn Poepsel" userId="a7bb61b9-7fad-410e-adc7-447ca8594b7d" providerId="ADAL" clId="{59DFD5F3-7D3E-49E5-AA85-24AAE05E53AF}" dt="2021-05-28T16:27:14.284" v="6753" actId="164"/>
          <ac:picMkLst>
            <pc:docMk/>
            <pc:sldMk cId="2130125936" sldId="297"/>
            <ac:picMk id="16" creationId="{6F06160C-4B67-46BA-A141-6D428C516971}"/>
          </ac:picMkLst>
        </pc:picChg>
        <pc:picChg chg="add del mod ord modCrop">
          <ac:chgData name="Kaitlyn Poepsel" userId="a7bb61b9-7fad-410e-adc7-447ca8594b7d" providerId="ADAL" clId="{59DFD5F3-7D3E-49E5-AA85-24AAE05E53AF}" dt="2021-05-28T16:53:19.953" v="7211"/>
          <ac:picMkLst>
            <pc:docMk/>
            <pc:sldMk cId="2130125936" sldId="297"/>
            <ac:picMk id="17" creationId="{7206EBD2-F71D-418D-88BA-413DCE8561A8}"/>
          </ac:picMkLst>
        </pc:picChg>
        <pc:cxnChg chg="add del">
          <ac:chgData name="Kaitlyn Poepsel" userId="a7bb61b9-7fad-410e-adc7-447ca8594b7d" providerId="ADAL" clId="{59DFD5F3-7D3E-49E5-AA85-24AAE05E53AF}" dt="2021-05-28T16:53:13.291" v="7197" actId="26606"/>
          <ac:cxnSpMkLst>
            <pc:docMk/>
            <pc:sldMk cId="2130125936" sldId="297"/>
            <ac:cxnSpMk id="39" creationId="{03EBB925-FEC3-4CD5-9271-3D75EBB53262}"/>
          </ac:cxnSpMkLst>
        </pc:cxnChg>
        <pc:cxnChg chg="add del">
          <ac:chgData name="Kaitlyn Poepsel" userId="a7bb61b9-7fad-410e-adc7-447ca8594b7d" providerId="ADAL" clId="{59DFD5F3-7D3E-49E5-AA85-24AAE05E53AF}" dt="2021-05-28T16:52:18.977" v="7167" actId="26606"/>
          <ac:cxnSpMkLst>
            <pc:docMk/>
            <pc:sldMk cId="2130125936" sldId="297"/>
            <ac:cxnSpMk id="50" creationId="{9C21570E-E159-49A6-9891-FA397B7A92D3}"/>
          </ac:cxnSpMkLst>
        </pc:cxnChg>
        <pc:cxnChg chg="add del">
          <ac:chgData name="Kaitlyn Poepsel" userId="a7bb61b9-7fad-410e-adc7-447ca8594b7d" providerId="ADAL" clId="{59DFD5F3-7D3E-49E5-AA85-24AAE05E53AF}" dt="2021-05-28T16:52:21.265" v="7169" actId="26606"/>
          <ac:cxnSpMkLst>
            <pc:docMk/>
            <pc:sldMk cId="2130125936" sldId="297"/>
            <ac:cxnSpMk id="57" creationId="{C947DF4A-614C-4B4C-8B80-E5B9D8E8CFED}"/>
          </ac:cxnSpMkLst>
        </pc:cxnChg>
        <pc:cxnChg chg="add del">
          <ac:chgData name="Kaitlyn Poepsel" userId="a7bb61b9-7fad-410e-adc7-447ca8594b7d" providerId="ADAL" clId="{59DFD5F3-7D3E-49E5-AA85-24AAE05E53AF}" dt="2021-05-28T16:52:22.234" v="7171" actId="26606"/>
          <ac:cxnSpMkLst>
            <pc:docMk/>
            <pc:sldMk cId="2130125936" sldId="297"/>
            <ac:cxnSpMk id="62" creationId="{9C21570E-E159-49A6-9891-FA397B7A92D3}"/>
          </ac:cxnSpMkLst>
        </pc:cxnChg>
        <pc:cxnChg chg="add del">
          <ac:chgData name="Kaitlyn Poepsel" userId="a7bb61b9-7fad-410e-adc7-447ca8594b7d" providerId="ADAL" clId="{59DFD5F3-7D3E-49E5-AA85-24AAE05E53AF}" dt="2021-05-28T16:53:13.291" v="7197" actId="26606"/>
          <ac:cxnSpMkLst>
            <pc:docMk/>
            <pc:sldMk cId="2130125936" sldId="297"/>
            <ac:cxnSpMk id="67" creationId="{C947DF4A-614C-4B4C-8B80-E5B9D8E8CFED}"/>
          </ac:cxnSpMkLst>
        </pc:cxnChg>
      </pc:sldChg>
      <pc:sldChg chg="addSp delSp modSp add mod ord modNotesTx">
        <pc:chgData name="Kaitlyn Poepsel" userId="a7bb61b9-7fad-410e-adc7-447ca8594b7d" providerId="ADAL" clId="{59DFD5F3-7D3E-49E5-AA85-24AAE05E53AF}" dt="2021-06-03T17:30:08.346" v="9302" actId="20577"/>
        <pc:sldMkLst>
          <pc:docMk/>
          <pc:sldMk cId="2134917330" sldId="298"/>
        </pc:sldMkLst>
        <pc:spChg chg="mod">
          <ac:chgData name="Kaitlyn Poepsel" userId="a7bb61b9-7fad-410e-adc7-447ca8594b7d" providerId="ADAL" clId="{59DFD5F3-7D3E-49E5-AA85-24AAE05E53AF}" dt="2021-05-28T16:53:46.007" v="7223" actId="20577"/>
          <ac:spMkLst>
            <pc:docMk/>
            <pc:sldMk cId="2134917330" sldId="298"/>
            <ac:spMk id="2" creationId="{ED4928DB-A87C-4FB3-86F1-3491B58C68B3}"/>
          </ac:spMkLst>
        </pc:spChg>
        <pc:spChg chg="mod">
          <ac:chgData name="Kaitlyn Poepsel" userId="a7bb61b9-7fad-410e-adc7-447ca8594b7d" providerId="ADAL" clId="{59DFD5F3-7D3E-49E5-AA85-24AAE05E53AF}" dt="2021-05-28T16:54:55.090" v="7253" actId="20577"/>
          <ac:spMkLst>
            <pc:docMk/>
            <pc:sldMk cId="2134917330" sldId="298"/>
            <ac:spMk id="3" creationId="{C79DAAC3-8ED2-4305-A65B-0A5FB78C327E}"/>
          </ac:spMkLst>
        </pc:spChg>
        <pc:picChg chg="del">
          <ac:chgData name="Kaitlyn Poepsel" userId="a7bb61b9-7fad-410e-adc7-447ca8594b7d" providerId="ADAL" clId="{59DFD5F3-7D3E-49E5-AA85-24AAE05E53AF}" dt="2021-05-28T16:54:38.210" v="7237" actId="478"/>
          <ac:picMkLst>
            <pc:docMk/>
            <pc:sldMk cId="2134917330" sldId="298"/>
            <ac:picMk id="8" creationId="{2C6519BD-DA38-4831-A1BE-26C24F650291}"/>
          </ac:picMkLst>
        </pc:picChg>
        <pc:picChg chg="del">
          <ac:chgData name="Kaitlyn Poepsel" userId="a7bb61b9-7fad-410e-adc7-447ca8594b7d" providerId="ADAL" clId="{59DFD5F3-7D3E-49E5-AA85-24AAE05E53AF}" dt="2021-05-28T16:54:00.020" v="7224" actId="478"/>
          <ac:picMkLst>
            <pc:docMk/>
            <pc:sldMk cId="2134917330" sldId="298"/>
            <ac:picMk id="13" creationId="{C1F02967-B3DE-4E97-9B06-1755A9791E0D}"/>
          </ac:picMkLst>
        </pc:picChg>
        <pc:picChg chg="add mod modCrop">
          <ac:chgData name="Kaitlyn Poepsel" userId="a7bb61b9-7fad-410e-adc7-447ca8594b7d" providerId="ADAL" clId="{59DFD5F3-7D3E-49E5-AA85-24AAE05E53AF}" dt="2021-05-28T16:54:09.491" v="7226" actId="1076"/>
          <ac:picMkLst>
            <pc:docMk/>
            <pc:sldMk cId="2134917330" sldId="298"/>
            <ac:picMk id="14" creationId="{CB21BE5A-3A78-4C34-829A-A7D9BE76400D}"/>
          </ac:picMkLst>
        </pc:picChg>
        <pc:picChg chg="add mod">
          <ac:chgData name="Kaitlyn Poepsel" userId="a7bb61b9-7fad-410e-adc7-447ca8594b7d" providerId="ADAL" clId="{59DFD5F3-7D3E-49E5-AA85-24AAE05E53AF}" dt="2021-05-28T16:54:42.934" v="7238"/>
          <ac:picMkLst>
            <pc:docMk/>
            <pc:sldMk cId="2134917330" sldId="298"/>
            <ac:picMk id="15" creationId="{3CEB5F09-CBAA-4BAE-BA85-C2A43291C9AF}"/>
          </ac:picMkLst>
        </pc:picChg>
      </pc:sldChg>
      <pc:sldChg chg="addSp delSp add del setBg delDesignElem">
        <pc:chgData name="Kaitlyn Poepsel" userId="a7bb61b9-7fad-410e-adc7-447ca8594b7d" providerId="ADAL" clId="{59DFD5F3-7D3E-49E5-AA85-24AAE05E53AF}" dt="2021-05-28T16:50:58.448" v="7124"/>
        <pc:sldMkLst>
          <pc:docMk/>
          <pc:sldMk cId="1655933637" sldId="299"/>
        </pc:sldMkLst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37" creationId="{699373FF-C78A-430B-A246-6048999CE98D}"/>
          </ac:spMkLst>
        </pc:spChg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41" creationId="{109B2863-A1A5-4050-8DE8-9BC0AD47F40B}"/>
          </ac:spMkLst>
        </pc:spChg>
        <pc:spChg chg="add del">
          <ac:chgData name="Kaitlyn Poepsel" userId="a7bb61b9-7fad-410e-adc7-447ca8594b7d" providerId="ADAL" clId="{59DFD5F3-7D3E-49E5-AA85-24AAE05E53AF}" dt="2021-05-28T16:50:58.448" v="7124"/>
          <ac:spMkLst>
            <pc:docMk/>
            <pc:sldMk cId="1655933637" sldId="299"/>
            <ac:spMk id="43" creationId="{F1F76955-21E0-4116-A6AA-19DB89B503F7}"/>
          </ac:spMkLst>
        </pc:spChg>
        <pc:cxnChg chg="add del">
          <ac:chgData name="Kaitlyn Poepsel" userId="a7bb61b9-7fad-410e-adc7-447ca8594b7d" providerId="ADAL" clId="{59DFD5F3-7D3E-49E5-AA85-24AAE05E53AF}" dt="2021-05-28T16:50:58.448" v="7124"/>
          <ac:cxnSpMkLst>
            <pc:docMk/>
            <pc:sldMk cId="1655933637" sldId="299"/>
            <ac:cxnSpMk id="39" creationId="{03EBB925-FEC3-4CD5-9271-3D75EBB53262}"/>
          </ac:cxnSpMkLst>
        </pc:cxnChg>
      </pc:sldChg>
      <pc:sldChg chg="addSp delSp modSp add del mod ord">
        <pc:chgData name="Kaitlyn Poepsel" userId="a7bb61b9-7fad-410e-adc7-447ca8594b7d" providerId="ADAL" clId="{59DFD5F3-7D3E-49E5-AA85-24AAE05E53AF}" dt="2021-05-28T17:14:17.177" v="7405" actId="47"/>
        <pc:sldMkLst>
          <pc:docMk/>
          <pc:sldMk cId="3903184155" sldId="299"/>
        </pc:sldMkLst>
        <pc:spChg chg="mod">
          <ac:chgData name="Kaitlyn Poepsel" userId="a7bb61b9-7fad-410e-adc7-447ca8594b7d" providerId="ADAL" clId="{59DFD5F3-7D3E-49E5-AA85-24AAE05E53AF}" dt="2021-05-28T17:09:56.242" v="7390" actId="207"/>
          <ac:spMkLst>
            <pc:docMk/>
            <pc:sldMk cId="3903184155" sldId="299"/>
            <ac:spMk id="2" creationId="{ED4928DB-A87C-4FB3-86F1-3491B58C68B3}"/>
          </ac:spMkLst>
        </pc:spChg>
        <pc:picChg chg="add mod modCrop">
          <ac:chgData name="Kaitlyn Poepsel" userId="a7bb61b9-7fad-410e-adc7-447ca8594b7d" providerId="ADAL" clId="{59DFD5F3-7D3E-49E5-AA85-24AAE05E53AF}" dt="2021-05-28T17:02:54.454" v="7314" actId="1076"/>
          <ac:picMkLst>
            <pc:docMk/>
            <pc:sldMk cId="3903184155" sldId="299"/>
            <ac:picMk id="13" creationId="{35927995-5D81-42C9-8C12-7E38A3CDA8E4}"/>
          </ac:picMkLst>
        </pc:picChg>
        <pc:picChg chg="del">
          <ac:chgData name="Kaitlyn Poepsel" userId="a7bb61b9-7fad-410e-adc7-447ca8594b7d" providerId="ADAL" clId="{59DFD5F3-7D3E-49E5-AA85-24AAE05E53AF}" dt="2021-05-28T17:02:08.859" v="7300" actId="478"/>
          <ac:picMkLst>
            <pc:docMk/>
            <pc:sldMk cId="3903184155" sldId="299"/>
            <ac:picMk id="14" creationId="{CB21BE5A-3A78-4C34-829A-A7D9BE76400D}"/>
          </ac:picMkLst>
        </pc:picChg>
        <pc:picChg chg="add mod modCrop">
          <ac:chgData name="Kaitlyn Poepsel" userId="a7bb61b9-7fad-410e-adc7-447ca8594b7d" providerId="ADAL" clId="{59DFD5F3-7D3E-49E5-AA85-24AAE05E53AF}" dt="2021-05-28T17:02:46.792" v="7312" actId="1076"/>
          <ac:picMkLst>
            <pc:docMk/>
            <pc:sldMk cId="3903184155" sldId="299"/>
            <ac:picMk id="16" creationId="{2E74AD94-CB6C-409B-88A0-F3C1B33C5985}"/>
          </ac:picMkLst>
        </pc:picChg>
      </pc:sldChg>
      <pc:sldChg chg="addSp delSp modSp add del mod setBg delDesignElem">
        <pc:chgData name="Kaitlyn Poepsel" userId="a7bb61b9-7fad-410e-adc7-447ca8594b7d" providerId="ADAL" clId="{59DFD5F3-7D3E-49E5-AA85-24AAE05E53AF}" dt="2021-05-28T17:13:45.811" v="7394" actId="47"/>
        <pc:sldMkLst>
          <pc:docMk/>
          <pc:sldMk cId="358230660" sldId="300"/>
        </pc:sldMkLst>
        <pc:spChg chg="add mod">
          <ac:chgData name="Kaitlyn Poepsel" userId="a7bb61b9-7fad-410e-adc7-447ca8594b7d" providerId="ADAL" clId="{59DFD5F3-7D3E-49E5-AA85-24AAE05E53AF}" dt="2021-05-28T17:13:41.589" v="7393" actId="478"/>
          <ac:spMkLst>
            <pc:docMk/>
            <pc:sldMk cId="358230660" sldId="300"/>
            <ac:spMk id="7" creationId="{C3EAF5FD-20F1-45AD-9982-EC609BF1B786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65" creationId="{4E4490D0-3672-446A-AC12-B4830333BDDD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67" creationId="{39CB82C2-DF65-4EC1-8280-F201D50F570B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1" creationId="{FA4CD5CB-D209-4D70-8CA4-629731C59219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5" creationId="{B4C27B90-DF2B-4D00-BA07-18ED774CD2F1}"/>
          </ac:spMkLst>
        </pc:spChg>
        <pc:spChg chg="del">
          <ac:chgData name="Kaitlyn Poepsel" userId="a7bb61b9-7fad-410e-adc7-447ca8594b7d" providerId="ADAL" clId="{59DFD5F3-7D3E-49E5-AA85-24AAE05E53AF}" dt="2021-05-28T17:10:09.566" v="7392"/>
          <ac:spMkLst>
            <pc:docMk/>
            <pc:sldMk cId="358230660" sldId="300"/>
            <ac:spMk id="77" creationId="{593ACC25-C262-417A-8AA9-0641C772BDB6}"/>
          </ac:spMkLst>
        </pc:spChg>
        <pc:picChg chg="del">
          <ac:chgData name="Kaitlyn Poepsel" userId="a7bb61b9-7fad-410e-adc7-447ca8594b7d" providerId="ADAL" clId="{59DFD5F3-7D3E-49E5-AA85-24AAE05E53AF}" dt="2021-05-28T17:13:41.589" v="7393" actId="478"/>
          <ac:picMkLst>
            <pc:docMk/>
            <pc:sldMk cId="358230660" sldId="300"/>
            <ac:picMk id="19" creationId="{5CA1AB1F-A267-4C51-980E-B9F873947AAC}"/>
          </ac:picMkLst>
        </pc:picChg>
        <pc:cxnChg chg="del">
          <ac:chgData name="Kaitlyn Poepsel" userId="a7bb61b9-7fad-410e-adc7-447ca8594b7d" providerId="ADAL" clId="{59DFD5F3-7D3E-49E5-AA85-24AAE05E53AF}" dt="2021-05-28T17:10:09.566" v="7392"/>
          <ac:cxnSpMkLst>
            <pc:docMk/>
            <pc:sldMk cId="358230660" sldId="300"/>
            <ac:cxnSpMk id="69" creationId="{7E1D4427-852B-4B37-8E76-0E9F1810BA2A}"/>
          </ac:cxnSpMkLst>
        </pc:cxnChg>
        <pc:cxnChg chg="del">
          <ac:chgData name="Kaitlyn Poepsel" userId="a7bb61b9-7fad-410e-adc7-447ca8594b7d" providerId="ADAL" clId="{59DFD5F3-7D3E-49E5-AA85-24AAE05E53AF}" dt="2021-05-28T17:10:09.566" v="7392"/>
          <ac:cxnSpMkLst>
            <pc:docMk/>
            <pc:sldMk cId="358230660" sldId="300"/>
            <ac:cxnSpMk id="73" creationId="{5C6A2BAE-B461-4B55-8E1F-0722ABDD1393}"/>
          </ac:cxnSpMkLst>
        </pc:cxnChg>
      </pc:sldChg>
      <pc:sldChg chg="addSp modSp new del mod ord modShow">
        <pc:chgData name="Kaitlyn Poepsel" userId="a7bb61b9-7fad-410e-adc7-447ca8594b7d" providerId="ADAL" clId="{59DFD5F3-7D3E-49E5-AA85-24AAE05E53AF}" dt="2021-05-28T19:55:06.716" v="7461" actId="47"/>
        <pc:sldMkLst>
          <pc:docMk/>
          <pc:sldMk cId="1826506206" sldId="300"/>
        </pc:sldMkLst>
        <pc:spChg chg="mod">
          <ac:chgData name="Kaitlyn Poepsel" userId="a7bb61b9-7fad-410e-adc7-447ca8594b7d" providerId="ADAL" clId="{59DFD5F3-7D3E-49E5-AA85-24AAE05E53AF}" dt="2021-05-28T17:14:15.306" v="7404" actId="20577"/>
          <ac:spMkLst>
            <pc:docMk/>
            <pc:sldMk cId="1826506206" sldId="300"/>
            <ac:spMk id="2" creationId="{052DF3FC-04C9-4C78-854F-28B8E998E53F}"/>
          </ac:spMkLst>
        </pc:spChg>
        <pc:picChg chg="add mod">
          <ac:chgData name="Kaitlyn Poepsel" userId="a7bb61b9-7fad-410e-adc7-447ca8594b7d" providerId="ADAL" clId="{59DFD5F3-7D3E-49E5-AA85-24AAE05E53AF}" dt="2021-05-28T17:14:12.044" v="7396"/>
          <ac:picMkLst>
            <pc:docMk/>
            <pc:sldMk cId="1826506206" sldId="300"/>
            <ac:picMk id="7" creationId="{0BE7A469-AA79-459D-A815-31104A802554}"/>
          </ac:picMkLst>
        </pc:picChg>
        <pc:picChg chg="add mod">
          <ac:chgData name="Kaitlyn Poepsel" userId="a7bb61b9-7fad-410e-adc7-447ca8594b7d" providerId="ADAL" clId="{59DFD5F3-7D3E-49E5-AA85-24AAE05E53AF}" dt="2021-05-28T17:14:12.044" v="7396"/>
          <ac:picMkLst>
            <pc:docMk/>
            <pc:sldMk cId="1826506206" sldId="300"/>
            <ac:picMk id="8" creationId="{9F1C75B8-2E2A-45A9-9C12-801BCD354686}"/>
          </ac:picMkLst>
        </pc:picChg>
      </pc:sldChg>
      <pc:sldChg chg="addSp delSp modSp new del mod ord setBg modShow">
        <pc:chgData name="Kaitlyn Poepsel" userId="a7bb61b9-7fad-410e-adc7-447ca8594b7d" providerId="ADAL" clId="{59DFD5F3-7D3E-49E5-AA85-24AAE05E53AF}" dt="2021-05-28T21:44:12.580" v="8091" actId="47"/>
        <pc:sldMkLst>
          <pc:docMk/>
          <pc:sldMk cId="3587220794" sldId="301"/>
        </pc:sldMkLst>
        <pc:spChg chg="del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2" creationId="{DDAA66B5-F43D-4DC1-86C8-A4FECEED5D54}"/>
          </ac:spMkLst>
        </pc:spChg>
        <pc:spChg chg="del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3" creationId="{DF152509-E0F4-492B-98B9-B4C5219A77D5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4" creationId="{9103F82E-3172-4412-A76B-56A127752984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5" creationId="{8BBA52B7-3FF7-407A-A8DC-67775FDCCC90}"/>
          </ac:spMkLst>
        </pc:spChg>
        <pc:spChg chg="mo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6" creationId="{0B1D2930-5941-4B1F-82C3-9AE632153587}"/>
          </ac:spMkLst>
        </pc:spChg>
        <pc:spChg chg="ad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13" creationId="{C2579DAE-C141-48DB-810E-C070C300819E}"/>
          </ac:spMkLst>
        </pc:spChg>
        <pc:spChg chg="add">
          <ac:chgData name="Kaitlyn Poepsel" userId="a7bb61b9-7fad-410e-adc7-447ca8594b7d" providerId="ADAL" clId="{59DFD5F3-7D3E-49E5-AA85-24AAE05E53AF}" dt="2021-05-28T20:17:03.977" v="7567" actId="26606"/>
          <ac:spMkLst>
            <pc:docMk/>
            <pc:sldMk cId="3587220794" sldId="301"/>
            <ac:spMk id="15" creationId="{02FD90C3-6350-4D5B-9738-6E94EDF30F74}"/>
          </ac:spMkLst>
        </pc:spChg>
        <pc:picChg chg="add mod ord modCrop">
          <ac:chgData name="Kaitlyn Poepsel" userId="a7bb61b9-7fad-410e-adc7-447ca8594b7d" providerId="ADAL" clId="{59DFD5F3-7D3E-49E5-AA85-24AAE05E53AF}" dt="2021-05-28T20:17:26.842" v="7573" actId="1076"/>
          <ac:picMkLst>
            <pc:docMk/>
            <pc:sldMk cId="3587220794" sldId="301"/>
            <ac:picMk id="7" creationId="{EE9E9C3B-E4A0-4647-BC97-D4ADF7D094FE}"/>
          </ac:picMkLst>
        </pc:picChg>
        <pc:picChg chg="add mod">
          <ac:chgData name="Kaitlyn Poepsel" userId="a7bb61b9-7fad-410e-adc7-447ca8594b7d" providerId="ADAL" clId="{59DFD5F3-7D3E-49E5-AA85-24AAE05E53AF}" dt="2021-05-28T20:17:29.075" v="7574" actId="1076"/>
          <ac:picMkLst>
            <pc:docMk/>
            <pc:sldMk cId="3587220794" sldId="301"/>
            <ac:picMk id="8" creationId="{5ED7EA1A-A167-4F13-9598-0C90272B4192}"/>
          </ac:picMkLst>
        </pc:picChg>
        <pc:picChg chg="add del mod">
          <ac:chgData name="Kaitlyn Poepsel" userId="a7bb61b9-7fad-410e-adc7-447ca8594b7d" providerId="ADAL" clId="{59DFD5F3-7D3E-49E5-AA85-24AAE05E53AF}" dt="2021-05-28T20:18:49.306" v="7587" actId="21"/>
          <ac:picMkLst>
            <pc:docMk/>
            <pc:sldMk cId="3587220794" sldId="301"/>
            <ac:picMk id="11" creationId="{43D450C3-212B-4F1A-B8F4-918A54075B13}"/>
          </ac:picMkLst>
        </pc:picChg>
        <pc:picChg chg="add del mod">
          <ac:chgData name="Kaitlyn Poepsel" userId="a7bb61b9-7fad-410e-adc7-447ca8594b7d" providerId="ADAL" clId="{59DFD5F3-7D3E-49E5-AA85-24AAE05E53AF}" dt="2021-05-28T20:44:36.277" v="7773"/>
          <ac:picMkLst>
            <pc:docMk/>
            <pc:sldMk cId="3587220794" sldId="301"/>
            <ac:picMk id="12" creationId="{312C382C-85ED-482B-B245-E9246431CC05}"/>
          </ac:picMkLst>
        </pc:picChg>
      </pc:sldChg>
      <pc:sldChg chg="addSp delSp modSp new del mod modShow">
        <pc:chgData name="Kaitlyn Poepsel" userId="a7bb61b9-7fad-410e-adc7-447ca8594b7d" providerId="ADAL" clId="{59DFD5F3-7D3E-49E5-AA85-24AAE05E53AF}" dt="2021-05-28T20:44:58.337" v="7782" actId="47"/>
        <pc:sldMkLst>
          <pc:docMk/>
          <pc:sldMk cId="1209267159" sldId="302"/>
        </pc:sldMkLst>
        <pc:picChg chg="add del mod modCrop">
          <ac:chgData name="Kaitlyn Poepsel" userId="a7bb61b9-7fad-410e-adc7-447ca8594b7d" providerId="ADAL" clId="{59DFD5F3-7D3E-49E5-AA85-24AAE05E53AF}" dt="2021-05-28T20:44:48.813" v="7778" actId="21"/>
          <ac:picMkLst>
            <pc:docMk/>
            <pc:sldMk cId="1209267159" sldId="302"/>
            <ac:picMk id="7" creationId="{6A598756-964A-40FC-B7B5-2492975CBCC6}"/>
          </ac:picMkLst>
        </pc:picChg>
        <pc:picChg chg="add del mod">
          <ac:chgData name="Kaitlyn Poepsel" userId="a7bb61b9-7fad-410e-adc7-447ca8594b7d" providerId="ADAL" clId="{59DFD5F3-7D3E-49E5-AA85-24AAE05E53AF}" dt="2021-05-28T20:44:48.813" v="7778" actId="21"/>
          <ac:picMkLst>
            <pc:docMk/>
            <pc:sldMk cId="1209267159" sldId="302"/>
            <ac:picMk id="8" creationId="{4CE01856-AEE3-42A5-A987-234395E898C5}"/>
          </ac:picMkLst>
        </pc:picChg>
      </pc:sldChg>
      <pc:sldChg chg="addSp delSp modSp new del mod modShow">
        <pc:chgData name="Kaitlyn Poepsel" userId="a7bb61b9-7fad-410e-adc7-447ca8594b7d" providerId="ADAL" clId="{59DFD5F3-7D3E-49E5-AA85-24AAE05E53AF}" dt="2021-05-28T20:45:22.576" v="7795" actId="47"/>
        <pc:sldMkLst>
          <pc:docMk/>
          <pc:sldMk cId="3842248454" sldId="303"/>
        </pc:sldMkLst>
        <pc:picChg chg="add del mod">
          <ac:chgData name="Kaitlyn Poepsel" userId="a7bb61b9-7fad-410e-adc7-447ca8594b7d" providerId="ADAL" clId="{59DFD5F3-7D3E-49E5-AA85-24AAE05E53AF}" dt="2021-05-28T20:17:38.481" v="7575" actId="478"/>
          <ac:picMkLst>
            <pc:docMk/>
            <pc:sldMk cId="3842248454" sldId="303"/>
            <ac:picMk id="7" creationId="{D56D2F58-D10E-453F-B19F-A0541518F1B1}"/>
          </ac:picMkLst>
        </pc:picChg>
        <pc:picChg chg="add del mod modCrop">
          <ac:chgData name="Kaitlyn Poepsel" userId="a7bb61b9-7fad-410e-adc7-447ca8594b7d" providerId="ADAL" clId="{59DFD5F3-7D3E-49E5-AA85-24AAE05E53AF}" dt="2021-05-28T20:18:47.462" v="7585" actId="21"/>
          <ac:picMkLst>
            <pc:docMk/>
            <pc:sldMk cId="3842248454" sldId="303"/>
            <ac:picMk id="8" creationId="{D22D5B45-0F97-436C-84E3-1CD463374D68}"/>
          </ac:picMkLst>
        </pc:picChg>
        <pc:picChg chg="add del mod modCrop">
          <ac:chgData name="Kaitlyn Poepsel" userId="a7bb61b9-7fad-410e-adc7-447ca8594b7d" providerId="ADAL" clId="{59DFD5F3-7D3E-49E5-AA85-24AAE05E53AF}" dt="2021-05-28T20:45:13.819" v="7790" actId="21"/>
          <ac:picMkLst>
            <pc:docMk/>
            <pc:sldMk cId="3842248454" sldId="303"/>
            <ac:picMk id="9" creationId="{219F42B6-3F76-45D3-93C9-76F31C44A376}"/>
          </ac:picMkLst>
        </pc:picChg>
        <pc:picChg chg="add del mod">
          <ac:chgData name="Kaitlyn Poepsel" userId="a7bb61b9-7fad-410e-adc7-447ca8594b7d" providerId="ADAL" clId="{59DFD5F3-7D3E-49E5-AA85-24AAE05E53AF}" dt="2021-05-28T20:45:13.819" v="7790" actId="21"/>
          <ac:picMkLst>
            <pc:docMk/>
            <pc:sldMk cId="3842248454" sldId="303"/>
            <ac:picMk id="10" creationId="{AFC4859E-AC81-46BA-A406-F577E9B2690B}"/>
          </ac:picMkLst>
        </pc:picChg>
      </pc:sldChg>
      <pc:sldChg chg="addSp delSp modSp new mod ord modNotesTx">
        <pc:chgData name="Kaitlyn Poepsel" userId="a7bb61b9-7fad-410e-adc7-447ca8594b7d" providerId="ADAL" clId="{59DFD5F3-7D3E-49E5-AA85-24AAE05E53AF}" dt="2021-06-07T13:13:31.099" v="9346" actId="1035"/>
        <pc:sldMkLst>
          <pc:docMk/>
          <pc:sldMk cId="2202005953" sldId="304"/>
        </pc:sldMkLst>
        <pc:spChg chg="mod">
          <ac:chgData name="Kaitlyn Poepsel" userId="a7bb61b9-7fad-410e-adc7-447ca8594b7d" providerId="ADAL" clId="{59DFD5F3-7D3E-49E5-AA85-24AAE05E53AF}" dt="2021-05-28T20:14:04.458" v="7550" actId="115"/>
          <ac:spMkLst>
            <pc:docMk/>
            <pc:sldMk cId="2202005953" sldId="304"/>
            <ac:spMk id="2" creationId="{01A3900F-CA08-49A4-AF78-6313664D6520}"/>
          </ac:spMkLst>
        </pc:spChg>
        <pc:spChg chg="del">
          <ac:chgData name="Kaitlyn Poepsel" userId="a7bb61b9-7fad-410e-adc7-447ca8594b7d" providerId="ADAL" clId="{59DFD5F3-7D3E-49E5-AA85-24AAE05E53AF}" dt="2021-05-28T19:54:17.286" v="7447" actId="478"/>
          <ac:spMkLst>
            <pc:docMk/>
            <pc:sldMk cId="2202005953" sldId="304"/>
            <ac:spMk id="3" creationId="{11C5F5EA-F137-4C76-816A-36BA9116670C}"/>
          </ac:spMkLst>
        </pc:spChg>
        <pc:spChg chg="del">
          <ac:chgData name="Kaitlyn Poepsel" userId="a7bb61b9-7fad-410e-adc7-447ca8594b7d" providerId="ADAL" clId="{59DFD5F3-7D3E-49E5-AA85-24AAE05E53AF}" dt="2021-05-28T19:53:55.784" v="7439" actId="478"/>
          <ac:spMkLst>
            <pc:docMk/>
            <pc:sldMk cId="2202005953" sldId="304"/>
            <ac:spMk id="4" creationId="{3545789B-2260-4381-AF61-07C823BC4BD4}"/>
          </ac:spMkLst>
        </pc:spChg>
        <pc:spChg chg="mod topLvl">
          <ac:chgData name="Kaitlyn Poepsel" userId="a7bb61b9-7fad-410e-adc7-447ca8594b7d" providerId="ADAL" clId="{59DFD5F3-7D3E-49E5-AA85-24AAE05E53AF}" dt="2021-06-01T13:46:12.819" v="8139" actId="1076"/>
          <ac:spMkLst>
            <pc:docMk/>
            <pc:sldMk cId="2202005953" sldId="304"/>
            <ac:spMk id="9" creationId="{6583863C-EB6E-438F-8681-E5EB8B4A5155}"/>
          </ac:spMkLst>
        </pc:spChg>
        <pc:spChg chg="mod topLvl">
          <ac:chgData name="Kaitlyn Poepsel" userId="a7bb61b9-7fad-410e-adc7-447ca8594b7d" providerId="ADAL" clId="{59DFD5F3-7D3E-49E5-AA85-24AAE05E53AF}" dt="2021-05-28T20:06:18.900" v="7471" actId="165"/>
          <ac:spMkLst>
            <pc:docMk/>
            <pc:sldMk cId="2202005953" sldId="304"/>
            <ac:spMk id="12" creationId="{37E2FF96-BC24-48C5-A274-80EF60612902}"/>
          </ac:spMkLst>
        </pc:spChg>
        <pc:spChg chg="add mod">
          <ac:chgData name="Kaitlyn Poepsel" userId="a7bb61b9-7fad-410e-adc7-447ca8594b7d" providerId="ADAL" clId="{59DFD5F3-7D3E-49E5-AA85-24AAE05E53AF}" dt="2021-05-28T20:09:12.225" v="7534" actId="465"/>
          <ac:spMkLst>
            <pc:docMk/>
            <pc:sldMk cId="2202005953" sldId="304"/>
            <ac:spMk id="17" creationId="{4615571C-673C-47EA-89C4-FD344338F43E}"/>
          </ac:spMkLst>
        </pc:spChg>
        <pc:spChg chg="add mod">
          <ac:chgData name="Kaitlyn Poepsel" userId="a7bb61b9-7fad-410e-adc7-447ca8594b7d" providerId="ADAL" clId="{59DFD5F3-7D3E-49E5-AA85-24AAE05E53AF}" dt="2021-05-28T20:09:07.096" v="7533" actId="1035"/>
          <ac:spMkLst>
            <pc:docMk/>
            <pc:sldMk cId="2202005953" sldId="304"/>
            <ac:spMk id="18" creationId="{E32AF570-BEBA-4425-88C0-45DB27204C28}"/>
          </ac:spMkLst>
        </pc:spChg>
        <pc:spChg chg="add mod">
          <ac:chgData name="Kaitlyn Poepsel" userId="a7bb61b9-7fad-410e-adc7-447ca8594b7d" providerId="ADAL" clId="{59DFD5F3-7D3E-49E5-AA85-24AAE05E53AF}" dt="2021-05-28T20:09:00.775" v="7524" actId="465"/>
          <ac:spMkLst>
            <pc:docMk/>
            <pc:sldMk cId="2202005953" sldId="304"/>
            <ac:spMk id="19" creationId="{1BE5F6F1-A4D7-4A4A-9B74-83AED8E52B15}"/>
          </ac:spMkLst>
        </pc:spChg>
        <pc:spChg chg="add mod">
          <ac:chgData name="Kaitlyn Poepsel" userId="a7bb61b9-7fad-410e-adc7-447ca8594b7d" providerId="ADAL" clId="{59DFD5F3-7D3E-49E5-AA85-24AAE05E53AF}" dt="2021-05-28T19:54:03.896" v="7442" actId="1076"/>
          <ac:spMkLst>
            <pc:docMk/>
            <pc:sldMk cId="2202005953" sldId="304"/>
            <ac:spMk id="20" creationId="{E77C4E2B-A4DA-4655-8325-43B4431AC0D7}"/>
          </ac:spMkLst>
        </pc:spChg>
        <pc:spChg chg="add mod ord">
          <ac:chgData name="Kaitlyn Poepsel" userId="a7bb61b9-7fad-410e-adc7-447ca8594b7d" providerId="ADAL" clId="{59DFD5F3-7D3E-49E5-AA85-24AAE05E53AF}" dt="2021-06-07T13:13:31.099" v="9346" actId="1035"/>
          <ac:spMkLst>
            <pc:docMk/>
            <pc:sldMk cId="2202005953" sldId="304"/>
            <ac:spMk id="23" creationId="{F36C8E60-D49F-4AE6-9232-34F39E85BF5F}"/>
          </ac:spMkLst>
        </pc:spChg>
        <pc:grpChg chg="add del mod">
          <ac:chgData name="Kaitlyn Poepsel" userId="a7bb61b9-7fad-410e-adc7-447ca8594b7d" providerId="ADAL" clId="{59DFD5F3-7D3E-49E5-AA85-24AAE05E53AF}" dt="2021-05-28T20:06:16.477" v="7470" actId="165"/>
          <ac:grpSpMkLst>
            <pc:docMk/>
            <pc:sldMk cId="2202005953" sldId="304"/>
            <ac:grpSpMk id="8" creationId="{ED81AF42-FC50-4057-BD4C-6473A85CD819}"/>
          </ac:grpSpMkLst>
        </pc:grpChg>
        <pc:grpChg chg="add del mod">
          <ac:chgData name="Kaitlyn Poepsel" userId="a7bb61b9-7fad-410e-adc7-447ca8594b7d" providerId="ADAL" clId="{59DFD5F3-7D3E-49E5-AA85-24AAE05E53AF}" dt="2021-05-28T20:06:18.900" v="7471" actId="165"/>
          <ac:grpSpMkLst>
            <pc:docMk/>
            <pc:sldMk cId="2202005953" sldId="304"/>
            <ac:grpSpMk id="11" creationId="{CC5706BF-DA2C-4E23-B6A4-9480082A7946}"/>
          </ac:grpSpMkLst>
        </pc:grpChg>
        <pc:picChg chg="mod ord topLvl">
          <ac:chgData name="Kaitlyn Poepsel" userId="a7bb61b9-7fad-410e-adc7-447ca8594b7d" providerId="ADAL" clId="{59DFD5F3-7D3E-49E5-AA85-24AAE05E53AF}" dt="2021-06-01T13:46:12.819" v="8139" actId="1076"/>
          <ac:picMkLst>
            <pc:docMk/>
            <pc:sldMk cId="2202005953" sldId="304"/>
            <ac:picMk id="10" creationId="{47C358DA-F09B-4641-AC1A-55BE3B8A7E26}"/>
          </ac:picMkLst>
        </pc:picChg>
        <pc:picChg chg="mod topLvl">
          <ac:chgData name="Kaitlyn Poepsel" userId="a7bb61b9-7fad-410e-adc7-447ca8594b7d" providerId="ADAL" clId="{59DFD5F3-7D3E-49E5-AA85-24AAE05E53AF}" dt="2021-05-28T20:07:13.178" v="7516" actId="1076"/>
          <ac:picMkLst>
            <pc:docMk/>
            <pc:sldMk cId="2202005953" sldId="304"/>
            <ac:picMk id="13" creationId="{E071D156-34AD-464B-8428-BEC97913FAD0}"/>
          </ac:picMkLst>
        </pc:picChg>
        <pc:picChg chg="add del mod">
          <ac:chgData name="Kaitlyn Poepsel" userId="a7bb61b9-7fad-410e-adc7-447ca8594b7d" providerId="ADAL" clId="{59DFD5F3-7D3E-49E5-AA85-24AAE05E53AF}" dt="2021-05-28T20:05:25.439" v="7462" actId="478"/>
          <ac:picMkLst>
            <pc:docMk/>
            <pc:sldMk cId="2202005953" sldId="304"/>
            <ac:picMk id="14" creationId="{F47F42C5-84F3-4B34-8CA6-08C981409C74}"/>
          </ac:picMkLst>
        </pc:picChg>
        <pc:picChg chg="add del mod">
          <ac:chgData name="Kaitlyn Poepsel" userId="a7bb61b9-7fad-410e-adc7-447ca8594b7d" providerId="ADAL" clId="{59DFD5F3-7D3E-49E5-AA85-24AAE05E53AF}" dt="2021-05-28T20:05:25.909" v="7463" actId="478"/>
          <ac:picMkLst>
            <pc:docMk/>
            <pc:sldMk cId="2202005953" sldId="304"/>
            <ac:picMk id="15" creationId="{BED23FED-C226-45A3-AA88-2803468CD5F6}"/>
          </ac:picMkLst>
        </pc:picChg>
        <pc:picChg chg="add mod">
          <ac:chgData name="Kaitlyn Poepsel" userId="a7bb61b9-7fad-410e-adc7-447ca8594b7d" providerId="ADAL" clId="{59DFD5F3-7D3E-49E5-AA85-24AAE05E53AF}" dt="2021-05-28T20:08:56.376" v="7523" actId="1076"/>
          <ac:picMkLst>
            <pc:docMk/>
            <pc:sldMk cId="2202005953" sldId="304"/>
            <ac:picMk id="16" creationId="{F593FFD9-F205-410D-91F9-64A7464ECC61}"/>
          </ac:picMkLst>
        </pc:picChg>
        <pc:picChg chg="add mod">
          <ac:chgData name="Kaitlyn Poepsel" userId="a7bb61b9-7fad-410e-adc7-447ca8594b7d" providerId="ADAL" clId="{59DFD5F3-7D3E-49E5-AA85-24AAE05E53AF}" dt="2021-05-28T19:53:59.899" v="7441" actId="1076"/>
          <ac:picMkLst>
            <pc:docMk/>
            <pc:sldMk cId="2202005953" sldId="304"/>
            <ac:picMk id="21" creationId="{8FFB2D5E-AE70-40D6-B04B-9EEE53424C09}"/>
          </ac:picMkLst>
        </pc:picChg>
        <pc:picChg chg="add del mod modCrop">
          <ac:chgData name="Kaitlyn Poepsel" userId="a7bb61b9-7fad-410e-adc7-447ca8594b7d" providerId="ADAL" clId="{59DFD5F3-7D3E-49E5-AA85-24AAE05E53AF}" dt="2021-05-28T21:25:17.429" v="7930" actId="478"/>
          <ac:picMkLst>
            <pc:docMk/>
            <pc:sldMk cId="2202005953" sldId="304"/>
            <ac:picMk id="22" creationId="{577E2958-BFAD-4676-B685-62697FFC198C}"/>
          </ac:picMkLst>
        </pc:picChg>
        <pc:picChg chg="add mod modCrop">
          <ac:chgData name="Kaitlyn Poepsel" userId="a7bb61b9-7fad-410e-adc7-447ca8594b7d" providerId="ADAL" clId="{59DFD5F3-7D3E-49E5-AA85-24AAE05E53AF}" dt="2021-06-01T13:46:34.667" v="8146" actId="12789"/>
          <ac:picMkLst>
            <pc:docMk/>
            <pc:sldMk cId="2202005953" sldId="304"/>
            <ac:picMk id="26" creationId="{B7D3505A-6CC8-4864-A8D2-054684C43AD5}"/>
          </ac:picMkLst>
        </pc:picChg>
        <pc:cxnChg chg="add mod">
          <ac:chgData name="Kaitlyn Poepsel" userId="a7bb61b9-7fad-410e-adc7-447ca8594b7d" providerId="ADAL" clId="{59DFD5F3-7D3E-49E5-AA85-24AAE05E53AF}" dt="2021-05-28T20:14:16.676" v="7553" actId="208"/>
          <ac:cxnSpMkLst>
            <pc:docMk/>
            <pc:sldMk cId="2202005953" sldId="304"/>
            <ac:cxnSpMk id="25" creationId="{7DC298FB-6962-4661-98A9-915E5BBC5E66}"/>
          </ac:cxnSpMkLst>
        </pc:cxnChg>
      </pc:sldChg>
      <pc:sldChg chg="new del">
        <pc:chgData name="Kaitlyn Poepsel" userId="a7bb61b9-7fad-410e-adc7-447ca8594b7d" providerId="ADAL" clId="{59DFD5F3-7D3E-49E5-AA85-24AAE05E53AF}" dt="2021-05-28T19:52:31.047" v="7419" actId="680"/>
        <pc:sldMkLst>
          <pc:docMk/>
          <pc:sldMk cId="4099172474" sldId="304"/>
        </pc:sldMkLst>
      </pc:sldChg>
      <pc:sldChg chg="delSp modSp add del mod">
        <pc:chgData name="Kaitlyn Poepsel" userId="a7bb61b9-7fad-410e-adc7-447ca8594b7d" providerId="ADAL" clId="{59DFD5F3-7D3E-49E5-AA85-24AAE05E53AF}" dt="2021-05-28T20:17:10.655" v="7569" actId="47"/>
        <pc:sldMkLst>
          <pc:docMk/>
          <pc:sldMk cId="747175040" sldId="305"/>
        </pc:sldMkLst>
        <pc:picChg chg="del mod modCrop">
          <ac:chgData name="Kaitlyn Poepsel" userId="a7bb61b9-7fad-410e-adc7-447ca8594b7d" providerId="ADAL" clId="{59DFD5F3-7D3E-49E5-AA85-24AAE05E53AF}" dt="2021-05-28T20:17:01.955" v="7565" actId="21"/>
          <ac:picMkLst>
            <pc:docMk/>
            <pc:sldMk cId="747175040" sldId="305"/>
            <ac:picMk id="7" creationId="{EE9E9C3B-E4A0-4647-BC97-D4ADF7D094FE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21:44:12.580" v="8091" actId="47"/>
        <pc:sldMkLst>
          <pc:docMk/>
          <pc:sldMk cId="968907711" sldId="305"/>
        </pc:sldMkLst>
        <pc:spChg chg="add del mod">
          <ac:chgData name="Kaitlyn Poepsel" userId="a7bb61b9-7fad-410e-adc7-447ca8594b7d" providerId="ADAL" clId="{59DFD5F3-7D3E-49E5-AA85-24AAE05E53AF}" dt="2021-05-28T20:44:44.401" v="7777" actId="478"/>
          <ac:spMkLst>
            <pc:docMk/>
            <pc:sldMk cId="968907711" sldId="305"/>
            <ac:spMk id="3" creationId="{75368B1C-7C96-4A2B-9AE9-73403B0659DD}"/>
          </ac:spMkLst>
        </pc:spChg>
        <pc:picChg chg="del">
          <ac:chgData name="Kaitlyn Poepsel" userId="a7bb61b9-7fad-410e-adc7-447ca8594b7d" providerId="ADAL" clId="{59DFD5F3-7D3E-49E5-AA85-24AAE05E53AF}" dt="2021-05-28T20:44:40.444" v="7775" actId="478"/>
          <ac:picMkLst>
            <pc:docMk/>
            <pc:sldMk cId="968907711" sldId="305"/>
            <ac:picMk id="7" creationId="{EE9E9C3B-E4A0-4647-BC97-D4ADF7D094FE}"/>
          </ac:picMkLst>
        </pc:picChg>
        <pc:picChg chg="del">
          <ac:chgData name="Kaitlyn Poepsel" userId="a7bb61b9-7fad-410e-adc7-447ca8594b7d" providerId="ADAL" clId="{59DFD5F3-7D3E-49E5-AA85-24AAE05E53AF}" dt="2021-05-28T20:44:41.888" v="7776" actId="478"/>
          <ac:picMkLst>
            <pc:docMk/>
            <pc:sldMk cId="968907711" sldId="305"/>
            <ac:picMk id="8" creationId="{5ED7EA1A-A167-4F13-9598-0C90272B4192}"/>
          </ac:picMkLst>
        </pc:picChg>
        <pc:picChg chg="add mod">
          <ac:chgData name="Kaitlyn Poepsel" userId="a7bb61b9-7fad-410e-adc7-447ca8594b7d" providerId="ADAL" clId="{59DFD5F3-7D3E-49E5-AA85-24AAE05E53AF}" dt="2021-05-28T20:44:52.019" v="7780" actId="1076"/>
          <ac:picMkLst>
            <pc:docMk/>
            <pc:sldMk cId="968907711" sldId="305"/>
            <ac:picMk id="11" creationId="{7AB47315-151F-4C39-B6D9-D1BD92693285}"/>
          </ac:picMkLst>
        </pc:picChg>
        <pc:picChg chg="add mod">
          <ac:chgData name="Kaitlyn Poepsel" userId="a7bb61b9-7fad-410e-adc7-447ca8594b7d" providerId="ADAL" clId="{59DFD5F3-7D3E-49E5-AA85-24AAE05E53AF}" dt="2021-05-28T20:44:54.079" v="7781" actId="1076"/>
          <ac:picMkLst>
            <pc:docMk/>
            <pc:sldMk cId="968907711" sldId="305"/>
            <ac:picMk id="12" creationId="{79358C60-E17D-46B5-AB40-AAEDF2C65E02}"/>
          </ac:picMkLst>
        </pc:picChg>
      </pc:sldChg>
      <pc:sldChg chg="addSp delSp modSp new del mod ord">
        <pc:chgData name="Kaitlyn Poepsel" userId="a7bb61b9-7fad-410e-adc7-447ca8594b7d" providerId="ADAL" clId="{59DFD5F3-7D3E-49E5-AA85-24AAE05E53AF}" dt="2021-06-01T13:46:03.366" v="8137" actId="47"/>
        <pc:sldMkLst>
          <pc:docMk/>
          <pc:sldMk cId="1557424807" sldId="305"/>
        </pc:sldMkLst>
        <pc:spChg chg="mod">
          <ac:chgData name="Kaitlyn Poepsel" userId="a7bb61b9-7fad-410e-adc7-447ca8594b7d" providerId="ADAL" clId="{59DFD5F3-7D3E-49E5-AA85-24AAE05E53AF}" dt="2021-06-01T13:46:01.699" v="8136"/>
          <ac:spMkLst>
            <pc:docMk/>
            <pc:sldMk cId="1557424807" sldId="305"/>
            <ac:spMk id="2" creationId="{B8C44412-9266-40C9-8666-2C4CAFA52315}"/>
          </ac:spMkLst>
        </pc:spChg>
        <pc:spChg chg="mod">
          <ac:chgData name="Kaitlyn Poepsel" userId="a7bb61b9-7fad-410e-adc7-447ca8594b7d" providerId="ADAL" clId="{59DFD5F3-7D3E-49E5-AA85-24AAE05E53AF}" dt="2021-06-01T13:45:58.883" v="8133"/>
          <ac:spMkLst>
            <pc:docMk/>
            <pc:sldMk cId="1557424807" sldId="305"/>
            <ac:spMk id="3" creationId="{B79582B6-FADF-4B91-9D68-A50612751364}"/>
          </ac:spMkLst>
        </pc:spChg>
        <pc:spChg chg="add del">
          <ac:chgData name="Kaitlyn Poepsel" userId="a7bb61b9-7fad-410e-adc7-447ca8594b7d" providerId="ADAL" clId="{59DFD5F3-7D3E-49E5-AA85-24AAE05E53AF}" dt="2021-06-01T13:46:00.111" v="8135" actId="478"/>
          <ac:spMkLst>
            <pc:docMk/>
            <pc:sldMk cId="1557424807" sldId="305"/>
            <ac:spMk id="4" creationId="{98683FB5-9067-4B36-A81F-89AE2E33E8B9}"/>
          </ac:spMkLst>
        </pc:spChg>
        <pc:picChg chg="add del mod">
          <ac:chgData name="Kaitlyn Poepsel" userId="a7bb61b9-7fad-410e-adc7-447ca8594b7d" providerId="ADAL" clId="{59DFD5F3-7D3E-49E5-AA85-24AAE05E53AF}" dt="2021-06-01T13:45:59.314" v="8134"/>
          <ac:picMkLst>
            <pc:docMk/>
            <pc:sldMk cId="1557424807" sldId="305"/>
            <ac:picMk id="8" creationId="{0BF4BC6C-A9CC-4AEA-893A-2C66857B992F}"/>
          </ac:picMkLst>
        </pc:picChg>
        <pc:picChg chg="add del mod">
          <ac:chgData name="Kaitlyn Poepsel" userId="a7bb61b9-7fad-410e-adc7-447ca8594b7d" providerId="ADAL" clId="{59DFD5F3-7D3E-49E5-AA85-24AAE05E53AF}" dt="2021-06-01T13:45:57.909" v="8132"/>
          <ac:picMkLst>
            <pc:docMk/>
            <pc:sldMk cId="1557424807" sldId="305"/>
            <ac:picMk id="9" creationId="{A0C9C8E9-5DE6-4174-982F-D81A14BE8788}"/>
          </ac:picMkLst>
        </pc:picChg>
      </pc:sldChg>
      <pc:sldChg chg="delSp modSp add del mod">
        <pc:chgData name="Kaitlyn Poepsel" userId="a7bb61b9-7fad-410e-adc7-447ca8594b7d" providerId="ADAL" clId="{59DFD5F3-7D3E-49E5-AA85-24AAE05E53AF}" dt="2021-05-28T20:21:52.632" v="7602" actId="47"/>
        <pc:sldMkLst>
          <pc:docMk/>
          <pc:sldMk cId="4037012044" sldId="305"/>
        </pc:sldMkLst>
        <pc:picChg chg="del mod modCrop">
          <ac:chgData name="Kaitlyn Poepsel" userId="a7bb61b9-7fad-410e-adc7-447ca8594b7d" providerId="ADAL" clId="{59DFD5F3-7D3E-49E5-AA85-24AAE05E53AF}" dt="2021-05-28T20:21:47.493" v="7599" actId="21"/>
          <ac:picMkLst>
            <pc:docMk/>
            <pc:sldMk cId="4037012044" sldId="305"/>
            <ac:picMk id="9" creationId="{219F42B6-3F76-45D3-93C9-76F31C44A376}"/>
          </ac:picMkLst>
        </pc:picChg>
      </pc:sldChg>
      <pc:sldChg chg="addSp delSp modSp add del mod ord">
        <pc:chgData name="Kaitlyn Poepsel" userId="a7bb61b9-7fad-410e-adc7-447ca8594b7d" providerId="ADAL" clId="{59DFD5F3-7D3E-49E5-AA85-24AAE05E53AF}" dt="2021-05-28T21:44:12.580" v="8091" actId="47"/>
        <pc:sldMkLst>
          <pc:docMk/>
          <pc:sldMk cId="3760346950" sldId="306"/>
        </pc:sldMkLst>
        <pc:spChg chg="add del mod">
          <ac:chgData name="Kaitlyn Poepsel" userId="a7bb61b9-7fad-410e-adc7-447ca8594b7d" providerId="ADAL" clId="{59DFD5F3-7D3E-49E5-AA85-24AAE05E53AF}" dt="2021-05-28T20:45:10.579" v="7789" actId="478"/>
          <ac:spMkLst>
            <pc:docMk/>
            <pc:sldMk cId="3760346950" sldId="306"/>
            <ac:spMk id="3" creationId="{D87C9DB4-272D-4448-9BE2-6B025E6F1543}"/>
          </ac:spMkLst>
        </pc:spChg>
        <pc:picChg chg="del">
          <ac:chgData name="Kaitlyn Poepsel" userId="a7bb61b9-7fad-410e-adc7-447ca8594b7d" providerId="ADAL" clId="{59DFD5F3-7D3E-49E5-AA85-24AAE05E53AF}" dt="2021-05-28T20:45:08.819" v="7786" actId="478"/>
          <ac:picMkLst>
            <pc:docMk/>
            <pc:sldMk cId="3760346950" sldId="306"/>
            <ac:picMk id="7" creationId="{EE9E9C3B-E4A0-4647-BC97-D4ADF7D094FE}"/>
          </ac:picMkLst>
        </pc:picChg>
        <pc:picChg chg="del mod">
          <ac:chgData name="Kaitlyn Poepsel" userId="a7bb61b9-7fad-410e-adc7-447ca8594b7d" providerId="ADAL" clId="{59DFD5F3-7D3E-49E5-AA85-24AAE05E53AF}" dt="2021-05-28T20:45:09.862" v="7788" actId="478"/>
          <ac:picMkLst>
            <pc:docMk/>
            <pc:sldMk cId="3760346950" sldId="306"/>
            <ac:picMk id="8" creationId="{5ED7EA1A-A167-4F13-9598-0C90272B4192}"/>
          </ac:picMkLst>
        </pc:picChg>
        <pc:picChg chg="add mod">
          <ac:chgData name="Kaitlyn Poepsel" userId="a7bb61b9-7fad-410e-adc7-447ca8594b7d" providerId="ADAL" clId="{59DFD5F3-7D3E-49E5-AA85-24AAE05E53AF}" dt="2021-05-28T20:45:19.692" v="7793" actId="14100"/>
          <ac:picMkLst>
            <pc:docMk/>
            <pc:sldMk cId="3760346950" sldId="306"/>
            <ac:picMk id="11" creationId="{E2CBCFF3-FFAB-45BA-8D97-5F58FA07F31B}"/>
          </ac:picMkLst>
        </pc:picChg>
        <pc:picChg chg="add mod">
          <ac:chgData name="Kaitlyn Poepsel" userId="a7bb61b9-7fad-410e-adc7-447ca8594b7d" providerId="ADAL" clId="{59DFD5F3-7D3E-49E5-AA85-24AAE05E53AF}" dt="2021-05-28T20:45:21.167" v="7794" actId="1076"/>
          <ac:picMkLst>
            <pc:docMk/>
            <pc:sldMk cId="3760346950" sldId="306"/>
            <ac:picMk id="12" creationId="{BD235C90-FFE0-4138-9865-4C39006FFE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9EAC4-FB0A-48A3-911D-677E78F2137A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5C5E3BE-2BF0-473B-BD2B-6EF14EE49737}">
      <dgm:prSet/>
      <dgm:spPr/>
      <dgm:t>
        <a:bodyPr/>
        <a:lstStyle/>
        <a:p>
          <a:r>
            <a:rPr lang="en-US" dirty="0"/>
            <a:t>Point In Time (PIT) Count</a:t>
          </a:r>
        </a:p>
      </dgm:t>
    </dgm:pt>
    <dgm:pt modelId="{BF55B6D2-E4F3-4093-9317-26C9C91060A2}" type="parTrans" cxnId="{EF931C45-A4D2-4C4A-B78E-604A8A436711}">
      <dgm:prSet/>
      <dgm:spPr/>
      <dgm:t>
        <a:bodyPr/>
        <a:lstStyle/>
        <a:p>
          <a:endParaRPr lang="en-US"/>
        </a:p>
      </dgm:t>
    </dgm:pt>
    <dgm:pt modelId="{3860DCF5-E592-4692-BF83-782C9D40D8C4}" type="sibTrans" cxnId="{EF931C45-A4D2-4C4A-B78E-604A8A436711}">
      <dgm:prSet/>
      <dgm:spPr/>
      <dgm:t>
        <a:bodyPr/>
        <a:lstStyle/>
        <a:p>
          <a:endParaRPr lang="en-US"/>
        </a:p>
      </dgm:t>
    </dgm:pt>
    <dgm:pt modelId="{4008C39B-6763-4A43-A2B3-43309D27AE5D}">
      <dgm:prSet/>
      <dgm:spPr/>
      <dgm:t>
        <a:bodyPr/>
        <a:lstStyle/>
        <a:p>
          <a:r>
            <a:rPr lang="en-US" dirty="0"/>
            <a:t>Counts and collects demographic information on sheltered and unsheltered persons experiencing homelessness</a:t>
          </a:r>
        </a:p>
      </dgm:t>
    </dgm:pt>
    <dgm:pt modelId="{A367929E-5383-4E2B-A5B2-E01B5B430BDF}" type="parTrans" cxnId="{DF8A0A20-6469-40AD-BAFB-FAD5CE54C0A1}">
      <dgm:prSet/>
      <dgm:spPr/>
      <dgm:t>
        <a:bodyPr/>
        <a:lstStyle/>
        <a:p>
          <a:endParaRPr lang="en-US"/>
        </a:p>
      </dgm:t>
    </dgm:pt>
    <dgm:pt modelId="{95D6CCC7-9335-49F9-B6BC-BEBD79F68FCC}" type="sibTrans" cxnId="{DF8A0A20-6469-40AD-BAFB-FAD5CE54C0A1}">
      <dgm:prSet/>
      <dgm:spPr/>
      <dgm:t>
        <a:bodyPr/>
        <a:lstStyle/>
        <a:p>
          <a:endParaRPr lang="en-US"/>
        </a:p>
      </dgm:t>
    </dgm:pt>
    <dgm:pt modelId="{23797A03-F2B9-43EB-8C13-E9BBF073D1CC}">
      <dgm:prSet/>
      <dgm:spPr/>
      <dgm:t>
        <a:bodyPr/>
        <a:lstStyle/>
        <a:p>
          <a:r>
            <a:rPr lang="en-US"/>
            <a:t>Conducted on a single night at the end of January</a:t>
          </a:r>
        </a:p>
      </dgm:t>
    </dgm:pt>
    <dgm:pt modelId="{D5AEF1EF-A93A-41BF-99F1-4F9A27B33B06}" type="parTrans" cxnId="{073F3813-9554-4E48-9F2C-B7F65376403F}">
      <dgm:prSet/>
      <dgm:spPr/>
      <dgm:t>
        <a:bodyPr/>
        <a:lstStyle/>
        <a:p>
          <a:endParaRPr lang="en-US"/>
        </a:p>
      </dgm:t>
    </dgm:pt>
    <dgm:pt modelId="{17711D2D-FDD8-40D0-A9B3-23EEE1FE6823}" type="sibTrans" cxnId="{073F3813-9554-4E48-9F2C-B7F65376403F}">
      <dgm:prSet/>
      <dgm:spPr/>
      <dgm:t>
        <a:bodyPr/>
        <a:lstStyle/>
        <a:p>
          <a:endParaRPr lang="en-US"/>
        </a:p>
      </dgm:t>
    </dgm:pt>
    <dgm:pt modelId="{70DE4BB7-172A-4A0C-9590-20C111CA08F1}">
      <dgm:prSet/>
      <dgm:spPr/>
      <dgm:t>
        <a:bodyPr/>
        <a:lstStyle/>
        <a:p>
          <a:r>
            <a:rPr lang="en-US" dirty="0"/>
            <a:t>Sheltered Count</a:t>
          </a:r>
        </a:p>
      </dgm:t>
    </dgm:pt>
    <dgm:pt modelId="{2221AA13-9EE5-4782-B53D-210204561425}" type="parTrans" cxnId="{D88B1439-4216-406B-BB39-8F4EBF3C07AF}">
      <dgm:prSet/>
      <dgm:spPr/>
      <dgm:t>
        <a:bodyPr/>
        <a:lstStyle/>
        <a:p>
          <a:endParaRPr lang="en-US"/>
        </a:p>
      </dgm:t>
    </dgm:pt>
    <dgm:pt modelId="{D0F096CB-1387-49A5-A267-355B5553F4ED}" type="sibTrans" cxnId="{D88B1439-4216-406B-BB39-8F4EBF3C07AF}">
      <dgm:prSet/>
      <dgm:spPr/>
      <dgm:t>
        <a:bodyPr/>
        <a:lstStyle/>
        <a:p>
          <a:endParaRPr lang="en-US"/>
        </a:p>
      </dgm:t>
    </dgm:pt>
    <dgm:pt modelId="{B97ED823-536E-45B6-9F46-A7D6E664BDDE}">
      <dgm:prSet/>
      <dgm:spPr/>
      <dgm:t>
        <a:bodyPr/>
        <a:lstStyle/>
        <a:p>
          <a:r>
            <a:rPr lang="en-US"/>
            <a:t>Emergency Shelter (ES)</a:t>
          </a:r>
        </a:p>
      </dgm:t>
    </dgm:pt>
    <dgm:pt modelId="{263ABCF0-ACC9-4AD7-8788-9033409612A7}" type="parTrans" cxnId="{1E5522CE-A798-4F4C-94AD-82FD88C626BE}">
      <dgm:prSet/>
      <dgm:spPr/>
      <dgm:t>
        <a:bodyPr/>
        <a:lstStyle/>
        <a:p>
          <a:endParaRPr lang="en-US"/>
        </a:p>
      </dgm:t>
    </dgm:pt>
    <dgm:pt modelId="{2E581FBB-4DA3-4D20-BF3C-0317588B33D9}" type="sibTrans" cxnId="{1E5522CE-A798-4F4C-94AD-82FD88C626BE}">
      <dgm:prSet/>
      <dgm:spPr/>
      <dgm:t>
        <a:bodyPr/>
        <a:lstStyle/>
        <a:p>
          <a:endParaRPr lang="en-US"/>
        </a:p>
      </dgm:t>
    </dgm:pt>
    <dgm:pt modelId="{700DCA8E-DBB1-4D41-A7A2-AB64926685D5}">
      <dgm:prSet/>
      <dgm:spPr/>
      <dgm:t>
        <a:bodyPr/>
        <a:lstStyle/>
        <a:p>
          <a:r>
            <a:rPr lang="en-US" dirty="0"/>
            <a:t>Safe Haven (SH)</a:t>
          </a:r>
        </a:p>
      </dgm:t>
    </dgm:pt>
    <dgm:pt modelId="{78BAF2A3-D055-4882-8922-ED479B1EB762}" type="parTrans" cxnId="{2C769037-72DB-4B05-810D-E72F1DFA5AB8}">
      <dgm:prSet/>
      <dgm:spPr/>
      <dgm:t>
        <a:bodyPr/>
        <a:lstStyle/>
        <a:p>
          <a:endParaRPr lang="en-US"/>
        </a:p>
      </dgm:t>
    </dgm:pt>
    <dgm:pt modelId="{F3FD879F-598B-458B-A7BD-1BCF56B8A00F}" type="sibTrans" cxnId="{2C769037-72DB-4B05-810D-E72F1DFA5AB8}">
      <dgm:prSet/>
      <dgm:spPr/>
      <dgm:t>
        <a:bodyPr/>
        <a:lstStyle/>
        <a:p>
          <a:endParaRPr lang="en-US"/>
        </a:p>
      </dgm:t>
    </dgm:pt>
    <dgm:pt modelId="{9EC6A9E8-4F19-4436-95BF-58F8678FCE03}">
      <dgm:prSet/>
      <dgm:spPr/>
      <dgm:t>
        <a:bodyPr/>
        <a:lstStyle/>
        <a:p>
          <a:r>
            <a:rPr lang="en-US"/>
            <a:t>Transitional Housing (TH)</a:t>
          </a:r>
        </a:p>
      </dgm:t>
    </dgm:pt>
    <dgm:pt modelId="{A48BB357-B32B-4F9F-9521-66CB151B78E7}" type="parTrans" cxnId="{28EBF8A4-0606-4374-9AC7-291CD103EA69}">
      <dgm:prSet/>
      <dgm:spPr/>
      <dgm:t>
        <a:bodyPr/>
        <a:lstStyle/>
        <a:p>
          <a:endParaRPr lang="en-US"/>
        </a:p>
      </dgm:t>
    </dgm:pt>
    <dgm:pt modelId="{F1974447-4FEF-43C6-8479-F60EA2932DDC}" type="sibTrans" cxnId="{28EBF8A4-0606-4374-9AC7-291CD103EA69}">
      <dgm:prSet/>
      <dgm:spPr/>
      <dgm:t>
        <a:bodyPr/>
        <a:lstStyle/>
        <a:p>
          <a:endParaRPr lang="en-US"/>
        </a:p>
      </dgm:t>
    </dgm:pt>
    <dgm:pt modelId="{DD19D413-228C-422E-BCF5-CE9C718F2078}">
      <dgm:prSet/>
      <dgm:spPr/>
      <dgm:t>
        <a:bodyPr/>
        <a:lstStyle/>
        <a:p>
          <a:r>
            <a:rPr lang="en-US" dirty="0"/>
            <a:t>Unsheltered (UN) count</a:t>
          </a:r>
        </a:p>
      </dgm:t>
    </dgm:pt>
    <dgm:pt modelId="{E282D65B-1E6D-4F4B-AAAC-07661A93A82A}" type="parTrans" cxnId="{BF6E7BB0-2DD9-4C86-897E-507B1BD1B378}">
      <dgm:prSet/>
      <dgm:spPr/>
      <dgm:t>
        <a:bodyPr/>
        <a:lstStyle/>
        <a:p>
          <a:endParaRPr lang="en-US"/>
        </a:p>
      </dgm:t>
    </dgm:pt>
    <dgm:pt modelId="{7D45196F-BE29-41A6-BC81-F68C784BE656}" type="sibTrans" cxnId="{BF6E7BB0-2DD9-4C86-897E-507B1BD1B378}">
      <dgm:prSet/>
      <dgm:spPr/>
      <dgm:t>
        <a:bodyPr/>
        <a:lstStyle/>
        <a:p>
          <a:endParaRPr lang="en-US"/>
        </a:p>
      </dgm:t>
    </dgm:pt>
    <dgm:pt modelId="{4CCEE8BB-2F8D-4AD6-82C2-0F71A379066A}">
      <dgm:prSet/>
      <dgm:spPr/>
      <dgm:t>
        <a:bodyPr/>
        <a:lstStyle/>
        <a:p>
          <a:r>
            <a:rPr lang="en-US" dirty="0"/>
            <a:t>Individuals staying on the streets, encampments, in their car, or other places not intended as housing</a:t>
          </a:r>
        </a:p>
      </dgm:t>
    </dgm:pt>
    <dgm:pt modelId="{20D26317-17E6-4F69-8A3F-DE30317660A1}" type="parTrans" cxnId="{F34B46D2-7466-44D4-9525-C6F5C0B95F24}">
      <dgm:prSet/>
      <dgm:spPr/>
      <dgm:t>
        <a:bodyPr/>
        <a:lstStyle/>
        <a:p>
          <a:endParaRPr lang="en-US"/>
        </a:p>
      </dgm:t>
    </dgm:pt>
    <dgm:pt modelId="{F49354CC-5364-499F-9F2F-91D55D18CCE1}" type="sibTrans" cxnId="{F34B46D2-7466-44D4-9525-C6F5C0B95F24}">
      <dgm:prSet/>
      <dgm:spPr/>
      <dgm:t>
        <a:bodyPr/>
        <a:lstStyle/>
        <a:p>
          <a:endParaRPr lang="en-US"/>
        </a:p>
      </dgm:t>
    </dgm:pt>
    <dgm:pt modelId="{5484D16D-9AB8-4BDB-8D1F-1DA2DE041862}">
      <dgm:prSet/>
      <dgm:spPr/>
      <dgm:t>
        <a:bodyPr/>
        <a:lstStyle/>
        <a:p>
          <a:r>
            <a:rPr lang="en-US" dirty="0"/>
            <a:t>2021: Due to COVID-19, HUD allowed for flexibility on type and whether an unsheltered count would be conducted</a:t>
          </a:r>
        </a:p>
      </dgm:t>
    </dgm:pt>
    <dgm:pt modelId="{CB664C05-45E7-467E-9BD1-D99D18FADDC1}" type="parTrans" cxnId="{C4CC49A4-13F0-4FC7-84F0-F96416F1124D}">
      <dgm:prSet/>
      <dgm:spPr/>
      <dgm:t>
        <a:bodyPr/>
        <a:lstStyle/>
        <a:p>
          <a:endParaRPr lang="en-US"/>
        </a:p>
      </dgm:t>
    </dgm:pt>
    <dgm:pt modelId="{025C54FA-236E-4B03-99FE-D5C8C1B05CA6}" type="sibTrans" cxnId="{C4CC49A4-13F0-4FC7-84F0-F96416F1124D}">
      <dgm:prSet/>
      <dgm:spPr/>
      <dgm:t>
        <a:bodyPr/>
        <a:lstStyle/>
        <a:p>
          <a:endParaRPr lang="en-US"/>
        </a:p>
      </dgm:t>
    </dgm:pt>
    <dgm:pt modelId="{C0421BE6-48DF-4833-9D71-A70ED2C70A6A}">
      <dgm:prSet/>
      <dgm:spPr/>
      <dgm:t>
        <a:bodyPr/>
        <a:lstStyle/>
        <a:p>
          <a:r>
            <a:rPr lang="en-US" dirty="0"/>
            <a:t>Balance of State: no unsheltered count</a:t>
          </a:r>
        </a:p>
      </dgm:t>
    </dgm:pt>
    <dgm:pt modelId="{476D5E5E-2E8B-43E1-90A6-FD686AB4A490}" type="parTrans" cxnId="{82E1094B-3B4E-4CB8-A91E-DAFB1CAFD8BE}">
      <dgm:prSet/>
      <dgm:spPr/>
      <dgm:t>
        <a:bodyPr/>
        <a:lstStyle/>
        <a:p>
          <a:endParaRPr lang="en-US"/>
        </a:p>
      </dgm:t>
    </dgm:pt>
    <dgm:pt modelId="{AE1630A3-45C6-444B-8E8F-6C535F5BE333}" type="sibTrans" cxnId="{82E1094B-3B4E-4CB8-A91E-DAFB1CAFD8BE}">
      <dgm:prSet/>
      <dgm:spPr/>
      <dgm:t>
        <a:bodyPr/>
        <a:lstStyle/>
        <a:p>
          <a:endParaRPr lang="en-US"/>
        </a:p>
      </dgm:t>
    </dgm:pt>
    <dgm:pt modelId="{BAFDD327-46FC-4123-B5C6-A6B59233829D}">
      <dgm:prSet/>
      <dgm:spPr/>
      <dgm:t>
        <a:bodyPr/>
        <a:lstStyle/>
        <a:p>
          <a:r>
            <a:rPr lang="en-US" dirty="0"/>
            <a:t>St. Louis City &amp; County: head count only</a:t>
          </a:r>
        </a:p>
      </dgm:t>
    </dgm:pt>
    <dgm:pt modelId="{929FE615-A1DB-4E14-8533-5E9D39F01FEA}" type="sibTrans" cxnId="{5800A6A5-25F5-4560-9063-2FCF04C3C878}">
      <dgm:prSet/>
      <dgm:spPr/>
      <dgm:t>
        <a:bodyPr/>
        <a:lstStyle/>
        <a:p>
          <a:endParaRPr lang="en-US"/>
        </a:p>
      </dgm:t>
    </dgm:pt>
    <dgm:pt modelId="{09AA122F-966E-4E16-A9EE-2DBB64EC5081}" type="parTrans" cxnId="{5800A6A5-25F5-4560-9063-2FCF04C3C878}">
      <dgm:prSet/>
      <dgm:spPr/>
      <dgm:t>
        <a:bodyPr/>
        <a:lstStyle/>
        <a:p>
          <a:endParaRPr lang="en-US"/>
        </a:p>
      </dgm:t>
    </dgm:pt>
    <dgm:pt modelId="{AF3E4D42-793F-4C83-8C78-588803643872}" type="pres">
      <dgm:prSet presAssocID="{EF19EAC4-FB0A-48A3-911D-677E78F2137A}" presName="linear" presStyleCnt="0">
        <dgm:presLayoutVars>
          <dgm:animLvl val="lvl"/>
          <dgm:resizeHandles val="exact"/>
        </dgm:presLayoutVars>
      </dgm:prSet>
      <dgm:spPr/>
    </dgm:pt>
    <dgm:pt modelId="{141BC7DF-DE69-485D-8DE4-4A3899503A33}" type="pres">
      <dgm:prSet presAssocID="{95C5E3BE-2BF0-473B-BD2B-6EF14EE497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696C49-DDF0-4808-91B5-694F0FC87783}" type="pres">
      <dgm:prSet presAssocID="{95C5E3BE-2BF0-473B-BD2B-6EF14EE49737}" presName="childText" presStyleLbl="revTx" presStyleIdx="0" presStyleCnt="3">
        <dgm:presLayoutVars>
          <dgm:bulletEnabled val="1"/>
        </dgm:presLayoutVars>
      </dgm:prSet>
      <dgm:spPr/>
    </dgm:pt>
    <dgm:pt modelId="{49EDCCB9-2C2E-41AA-B28B-6D4F125F18C0}" type="pres">
      <dgm:prSet presAssocID="{70DE4BB7-172A-4A0C-9590-20C111CA08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2387D23-182E-4952-8077-ED46D8C35FC4}" type="pres">
      <dgm:prSet presAssocID="{70DE4BB7-172A-4A0C-9590-20C111CA08F1}" presName="childText" presStyleLbl="revTx" presStyleIdx="1" presStyleCnt="3">
        <dgm:presLayoutVars>
          <dgm:bulletEnabled val="1"/>
        </dgm:presLayoutVars>
      </dgm:prSet>
      <dgm:spPr/>
    </dgm:pt>
    <dgm:pt modelId="{CF257F1C-3574-4440-BB3B-DE23DCF8B03A}" type="pres">
      <dgm:prSet presAssocID="{DD19D413-228C-422E-BCF5-CE9C718F20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418079-2D72-4962-9172-C705A383E687}" type="pres">
      <dgm:prSet presAssocID="{DD19D413-228C-422E-BCF5-CE9C718F207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73F3813-9554-4E48-9F2C-B7F65376403F}" srcId="{95C5E3BE-2BF0-473B-BD2B-6EF14EE49737}" destId="{23797A03-F2B9-43EB-8C13-E9BBF073D1CC}" srcOrd="1" destOrd="0" parTransId="{D5AEF1EF-A93A-41BF-99F1-4F9A27B33B06}" sibTransId="{17711D2D-FDD8-40D0-A9B3-23EEE1FE6823}"/>
    <dgm:cxn modelId="{568E6E1F-B5CB-428B-B4F4-E06942E37174}" type="presOf" srcId="{700DCA8E-DBB1-4D41-A7A2-AB64926685D5}" destId="{C2387D23-182E-4952-8077-ED46D8C35FC4}" srcOrd="0" destOrd="1" presId="urn:microsoft.com/office/officeart/2005/8/layout/vList2"/>
    <dgm:cxn modelId="{DF8A0A20-6469-40AD-BAFB-FAD5CE54C0A1}" srcId="{95C5E3BE-2BF0-473B-BD2B-6EF14EE49737}" destId="{4008C39B-6763-4A43-A2B3-43309D27AE5D}" srcOrd="0" destOrd="0" parTransId="{A367929E-5383-4E2B-A5B2-E01B5B430BDF}" sibTransId="{95D6CCC7-9335-49F9-B6BC-BEBD79F68FCC}"/>
    <dgm:cxn modelId="{D500D021-9C68-4A63-A318-772CCA9A61E9}" type="presOf" srcId="{4CCEE8BB-2F8D-4AD6-82C2-0F71A379066A}" destId="{66418079-2D72-4962-9172-C705A383E687}" srcOrd="0" destOrd="0" presId="urn:microsoft.com/office/officeart/2005/8/layout/vList2"/>
    <dgm:cxn modelId="{FB9B6C36-6D25-453E-841D-18D5C0910CBE}" type="presOf" srcId="{95C5E3BE-2BF0-473B-BD2B-6EF14EE49737}" destId="{141BC7DF-DE69-485D-8DE4-4A3899503A33}" srcOrd="0" destOrd="0" presId="urn:microsoft.com/office/officeart/2005/8/layout/vList2"/>
    <dgm:cxn modelId="{2C769037-72DB-4B05-810D-E72F1DFA5AB8}" srcId="{70DE4BB7-172A-4A0C-9590-20C111CA08F1}" destId="{700DCA8E-DBB1-4D41-A7A2-AB64926685D5}" srcOrd="1" destOrd="0" parTransId="{78BAF2A3-D055-4882-8922-ED479B1EB762}" sibTransId="{F3FD879F-598B-458B-A7BD-1BCF56B8A00F}"/>
    <dgm:cxn modelId="{D88B1439-4216-406B-BB39-8F4EBF3C07AF}" srcId="{EF19EAC4-FB0A-48A3-911D-677E78F2137A}" destId="{70DE4BB7-172A-4A0C-9590-20C111CA08F1}" srcOrd="1" destOrd="0" parTransId="{2221AA13-9EE5-4782-B53D-210204561425}" sibTransId="{D0F096CB-1387-49A5-A267-355B5553F4ED}"/>
    <dgm:cxn modelId="{EF931C45-A4D2-4C4A-B78E-604A8A436711}" srcId="{EF19EAC4-FB0A-48A3-911D-677E78F2137A}" destId="{95C5E3BE-2BF0-473B-BD2B-6EF14EE49737}" srcOrd="0" destOrd="0" parTransId="{BF55B6D2-E4F3-4093-9317-26C9C91060A2}" sibTransId="{3860DCF5-E592-4692-BF83-782C9D40D8C4}"/>
    <dgm:cxn modelId="{52B65449-1A25-4683-8187-8AE2B3F88707}" type="presOf" srcId="{BAFDD327-46FC-4123-B5C6-A6B59233829D}" destId="{66418079-2D72-4962-9172-C705A383E687}" srcOrd="0" destOrd="3" presId="urn:microsoft.com/office/officeart/2005/8/layout/vList2"/>
    <dgm:cxn modelId="{82E1094B-3B4E-4CB8-A91E-DAFB1CAFD8BE}" srcId="{5484D16D-9AB8-4BDB-8D1F-1DA2DE041862}" destId="{C0421BE6-48DF-4833-9D71-A70ED2C70A6A}" srcOrd="0" destOrd="0" parTransId="{476D5E5E-2E8B-43E1-90A6-FD686AB4A490}" sibTransId="{AE1630A3-45C6-444B-8E8F-6C535F5BE333}"/>
    <dgm:cxn modelId="{4920FA73-824E-45E6-8C8C-2D6EDF9BBEB3}" type="presOf" srcId="{C0421BE6-48DF-4833-9D71-A70ED2C70A6A}" destId="{66418079-2D72-4962-9172-C705A383E687}" srcOrd="0" destOrd="2" presId="urn:microsoft.com/office/officeart/2005/8/layout/vList2"/>
    <dgm:cxn modelId="{DCBB805A-EE48-49B2-A115-6632B103E6E4}" type="presOf" srcId="{23797A03-F2B9-43EB-8C13-E9BBF073D1CC}" destId="{54696C49-DDF0-4808-91B5-694F0FC87783}" srcOrd="0" destOrd="1" presId="urn:microsoft.com/office/officeart/2005/8/layout/vList2"/>
    <dgm:cxn modelId="{C4CC49A4-13F0-4FC7-84F0-F96416F1124D}" srcId="{DD19D413-228C-422E-BCF5-CE9C718F2078}" destId="{5484D16D-9AB8-4BDB-8D1F-1DA2DE041862}" srcOrd="1" destOrd="0" parTransId="{CB664C05-45E7-467E-9BD1-D99D18FADDC1}" sibTransId="{025C54FA-236E-4B03-99FE-D5C8C1B05CA6}"/>
    <dgm:cxn modelId="{28EBF8A4-0606-4374-9AC7-291CD103EA69}" srcId="{70DE4BB7-172A-4A0C-9590-20C111CA08F1}" destId="{9EC6A9E8-4F19-4436-95BF-58F8678FCE03}" srcOrd="2" destOrd="0" parTransId="{A48BB357-B32B-4F9F-9521-66CB151B78E7}" sibTransId="{F1974447-4FEF-43C6-8479-F60EA2932DDC}"/>
    <dgm:cxn modelId="{5800A6A5-25F5-4560-9063-2FCF04C3C878}" srcId="{5484D16D-9AB8-4BDB-8D1F-1DA2DE041862}" destId="{BAFDD327-46FC-4123-B5C6-A6B59233829D}" srcOrd="1" destOrd="0" parTransId="{09AA122F-966E-4E16-A9EE-2DBB64EC5081}" sibTransId="{929FE615-A1DB-4E14-8533-5E9D39F01FEA}"/>
    <dgm:cxn modelId="{C47E3AAA-0775-4BB4-929F-EA1A49C4CB50}" type="presOf" srcId="{EF19EAC4-FB0A-48A3-911D-677E78F2137A}" destId="{AF3E4D42-793F-4C83-8C78-588803643872}" srcOrd="0" destOrd="0" presId="urn:microsoft.com/office/officeart/2005/8/layout/vList2"/>
    <dgm:cxn modelId="{BF6E7BB0-2DD9-4C86-897E-507B1BD1B378}" srcId="{EF19EAC4-FB0A-48A3-911D-677E78F2137A}" destId="{DD19D413-228C-422E-BCF5-CE9C718F2078}" srcOrd="2" destOrd="0" parTransId="{E282D65B-1E6D-4F4B-AAAC-07661A93A82A}" sibTransId="{7D45196F-BE29-41A6-BC81-F68C784BE656}"/>
    <dgm:cxn modelId="{6ABBE5B6-D3B6-4CFA-984E-A3FA6D184AF0}" type="presOf" srcId="{9EC6A9E8-4F19-4436-95BF-58F8678FCE03}" destId="{C2387D23-182E-4952-8077-ED46D8C35FC4}" srcOrd="0" destOrd="2" presId="urn:microsoft.com/office/officeart/2005/8/layout/vList2"/>
    <dgm:cxn modelId="{83A648C8-ECD6-4EDA-AD00-87AC011F368C}" type="presOf" srcId="{70DE4BB7-172A-4A0C-9590-20C111CA08F1}" destId="{49EDCCB9-2C2E-41AA-B28B-6D4F125F18C0}" srcOrd="0" destOrd="0" presId="urn:microsoft.com/office/officeart/2005/8/layout/vList2"/>
    <dgm:cxn modelId="{C5E2FACC-1F59-4DDB-AA84-61149035672A}" type="presOf" srcId="{B97ED823-536E-45B6-9F46-A7D6E664BDDE}" destId="{C2387D23-182E-4952-8077-ED46D8C35FC4}" srcOrd="0" destOrd="0" presId="urn:microsoft.com/office/officeart/2005/8/layout/vList2"/>
    <dgm:cxn modelId="{1E5522CE-A798-4F4C-94AD-82FD88C626BE}" srcId="{70DE4BB7-172A-4A0C-9590-20C111CA08F1}" destId="{B97ED823-536E-45B6-9F46-A7D6E664BDDE}" srcOrd="0" destOrd="0" parTransId="{263ABCF0-ACC9-4AD7-8788-9033409612A7}" sibTransId="{2E581FBB-4DA3-4D20-BF3C-0317588B33D9}"/>
    <dgm:cxn modelId="{2FB477CF-2F0B-47B3-8366-58A2DD9584FA}" type="presOf" srcId="{DD19D413-228C-422E-BCF5-CE9C718F2078}" destId="{CF257F1C-3574-4440-BB3B-DE23DCF8B03A}" srcOrd="0" destOrd="0" presId="urn:microsoft.com/office/officeart/2005/8/layout/vList2"/>
    <dgm:cxn modelId="{F34B46D2-7466-44D4-9525-C6F5C0B95F24}" srcId="{DD19D413-228C-422E-BCF5-CE9C718F2078}" destId="{4CCEE8BB-2F8D-4AD6-82C2-0F71A379066A}" srcOrd="0" destOrd="0" parTransId="{20D26317-17E6-4F69-8A3F-DE30317660A1}" sibTransId="{F49354CC-5364-499F-9F2F-91D55D18CCE1}"/>
    <dgm:cxn modelId="{28C17FEF-207F-4524-8FC4-E560B3D4E8A6}" type="presOf" srcId="{5484D16D-9AB8-4BDB-8D1F-1DA2DE041862}" destId="{66418079-2D72-4962-9172-C705A383E687}" srcOrd="0" destOrd="1" presId="urn:microsoft.com/office/officeart/2005/8/layout/vList2"/>
    <dgm:cxn modelId="{2B6EB7F7-AC99-45DE-9359-377A7996E9E3}" type="presOf" srcId="{4008C39B-6763-4A43-A2B3-43309D27AE5D}" destId="{54696C49-DDF0-4808-91B5-694F0FC87783}" srcOrd="0" destOrd="0" presId="urn:microsoft.com/office/officeart/2005/8/layout/vList2"/>
    <dgm:cxn modelId="{6E8E364D-F710-47C8-A3AB-A993E98E3843}" type="presParOf" srcId="{AF3E4D42-793F-4C83-8C78-588803643872}" destId="{141BC7DF-DE69-485D-8DE4-4A3899503A33}" srcOrd="0" destOrd="0" presId="urn:microsoft.com/office/officeart/2005/8/layout/vList2"/>
    <dgm:cxn modelId="{F9026F1F-81C2-4E5F-9472-776F673A703E}" type="presParOf" srcId="{AF3E4D42-793F-4C83-8C78-588803643872}" destId="{54696C49-DDF0-4808-91B5-694F0FC87783}" srcOrd="1" destOrd="0" presId="urn:microsoft.com/office/officeart/2005/8/layout/vList2"/>
    <dgm:cxn modelId="{1AE7C4FC-B6E5-4FA6-BC2E-184A46B26B37}" type="presParOf" srcId="{AF3E4D42-793F-4C83-8C78-588803643872}" destId="{49EDCCB9-2C2E-41AA-B28B-6D4F125F18C0}" srcOrd="2" destOrd="0" presId="urn:microsoft.com/office/officeart/2005/8/layout/vList2"/>
    <dgm:cxn modelId="{7F9CD445-9C5B-44E3-A7B3-B8399BD91E09}" type="presParOf" srcId="{AF3E4D42-793F-4C83-8C78-588803643872}" destId="{C2387D23-182E-4952-8077-ED46D8C35FC4}" srcOrd="3" destOrd="0" presId="urn:microsoft.com/office/officeart/2005/8/layout/vList2"/>
    <dgm:cxn modelId="{02F2960D-B501-455C-B827-7C9A88512048}" type="presParOf" srcId="{AF3E4D42-793F-4C83-8C78-588803643872}" destId="{CF257F1C-3574-4440-BB3B-DE23DCF8B03A}" srcOrd="4" destOrd="0" presId="urn:microsoft.com/office/officeart/2005/8/layout/vList2"/>
    <dgm:cxn modelId="{92F207E7-889B-4217-97CC-A73A7B8B0657}" type="presParOf" srcId="{AF3E4D42-793F-4C83-8C78-588803643872}" destId="{66418079-2D72-4962-9172-C705A383E6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BC7DF-DE69-485D-8DE4-4A3899503A33}">
      <dsp:nvSpPr>
        <dsp:cNvPr id="0" name=""/>
        <dsp:cNvSpPr/>
      </dsp:nvSpPr>
      <dsp:spPr>
        <a:xfrm>
          <a:off x="0" y="142155"/>
          <a:ext cx="5135997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Point In Time (PIT) Count</a:t>
          </a:r>
        </a:p>
      </dsp:txBody>
      <dsp:txXfrm>
        <a:off x="19904" y="162059"/>
        <a:ext cx="5096189" cy="367937"/>
      </dsp:txXfrm>
    </dsp:sp>
    <dsp:sp modelId="{54696C49-DDF0-4808-91B5-694F0FC87783}">
      <dsp:nvSpPr>
        <dsp:cNvPr id="0" name=""/>
        <dsp:cNvSpPr/>
      </dsp:nvSpPr>
      <dsp:spPr>
        <a:xfrm>
          <a:off x="0" y="549900"/>
          <a:ext cx="5135997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Counts and collects demographic information on sheltered and unsheltered persons experiencing homelessness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Conducted on a single night at the end of January</a:t>
          </a:r>
        </a:p>
      </dsp:txBody>
      <dsp:txXfrm>
        <a:off x="0" y="549900"/>
        <a:ext cx="5135997" cy="633420"/>
      </dsp:txXfrm>
    </dsp:sp>
    <dsp:sp modelId="{49EDCCB9-2C2E-41AA-B28B-6D4F125F18C0}">
      <dsp:nvSpPr>
        <dsp:cNvPr id="0" name=""/>
        <dsp:cNvSpPr/>
      </dsp:nvSpPr>
      <dsp:spPr>
        <a:xfrm>
          <a:off x="0" y="1183320"/>
          <a:ext cx="5135997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Sheltered Count</a:t>
          </a:r>
        </a:p>
      </dsp:txBody>
      <dsp:txXfrm>
        <a:off x="19904" y="1203224"/>
        <a:ext cx="5096189" cy="367937"/>
      </dsp:txXfrm>
    </dsp:sp>
    <dsp:sp modelId="{C2387D23-182E-4952-8077-ED46D8C35FC4}">
      <dsp:nvSpPr>
        <dsp:cNvPr id="0" name=""/>
        <dsp:cNvSpPr/>
      </dsp:nvSpPr>
      <dsp:spPr>
        <a:xfrm>
          <a:off x="0" y="1591065"/>
          <a:ext cx="5135997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Emergency Shelter (ES)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Safe Haven (SH)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/>
            <a:t>Transitional Housing (TH)</a:t>
          </a:r>
        </a:p>
      </dsp:txBody>
      <dsp:txXfrm>
        <a:off x="0" y="1591065"/>
        <a:ext cx="5135997" cy="668609"/>
      </dsp:txXfrm>
    </dsp:sp>
    <dsp:sp modelId="{CF257F1C-3574-4440-BB3B-DE23DCF8B03A}">
      <dsp:nvSpPr>
        <dsp:cNvPr id="0" name=""/>
        <dsp:cNvSpPr/>
      </dsp:nvSpPr>
      <dsp:spPr>
        <a:xfrm>
          <a:off x="0" y="2259675"/>
          <a:ext cx="5135997" cy="40774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Unsheltered (UN) count</a:t>
          </a:r>
        </a:p>
      </dsp:txBody>
      <dsp:txXfrm>
        <a:off x="19904" y="2279579"/>
        <a:ext cx="5096189" cy="367937"/>
      </dsp:txXfrm>
    </dsp:sp>
    <dsp:sp modelId="{66418079-2D72-4962-9172-C705A383E687}">
      <dsp:nvSpPr>
        <dsp:cNvPr id="0" name=""/>
        <dsp:cNvSpPr/>
      </dsp:nvSpPr>
      <dsp:spPr>
        <a:xfrm>
          <a:off x="0" y="2667421"/>
          <a:ext cx="5135997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Individuals staying on the streets, encampments, in their car, or other places not intended as housing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2021: Due to COVID-19, HUD allowed for flexibility on type and whether an unsheltered count would be conducted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Balance of State: no unsheltered count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St. Louis City &amp; County: head count only</a:t>
          </a:r>
        </a:p>
      </dsp:txBody>
      <dsp:txXfrm>
        <a:off x="0" y="2667421"/>
        <a:ext cx="5135997" cy="1266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7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6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2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85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5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1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2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9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8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2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4" y="332109"/>
            <a:ext cx="3475568" cy="169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133-54F1-480C-8334-57748C5788D6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16903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6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0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1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33" y="109994"/>
            <a:ext cx="2142670" cy="1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7.png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calliances.org/missouri-data-and-repor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8.svg"/><Relationship Id="rId9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10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F98B-573B-4765-BDCC-555D0DE5E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chemeClr val="accent2"/>
                </a:solidFill>
              </a:rPr>
              <a:t>2021</a:t>
            </a:r>
            <a:br>
              <a:rPr lang="en-US" sz="5000" dirty="0">
                <a:solidFill>
                  <a:schemeClr val="accent2"/>
                </a:solidFill>
              </a:rPr>
            </a:br>
            <a:r>
              <a:rPr lang="en-US" sz="5000" dirty="0">
                <a:solidFill>
                  <a:schemeClr val="accent2"/>
                </a:solidFill>
              </a:rPr>
              <a:t>Point in Time &amp; </a:t>
            </a:r>
            <a:br>
              <a:rPr lang="en-US" sz="5000" dirty="0">
                <a:solidFill>
                  <a:schemeClr val="accent2"/>
                </a:solidFill>
              </a:rPr>
            </a:br>
            <a:r>
              <a:rPr lang="en-US" sz="5000" dirty="0">
                <a:solidFill>
                  <a:schemeClr val="accent2"/>
                </a:solidFill>
              </a:rPr>
              <a:t>Housing Inventory Count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470EE-4FA9-4D8D-AB13-BB11CFB9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Missouri Statewide</a:t>
            </a:r>
          </a:p>
        </p:txBody>
      </p:sp>
    </p:spTree>
    <p:extLst>
      <p:ext uri="{BB962C8B-B14F-4D97-AF65-F5344CB8AC3E}">
        <p14:creationId xmlns:p14="http://schemas.microsoft.com/office/powerpoint/2010/main" val="47376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/>
              <a:t>Reduce Sheltered Homelessness</a:t>
            </a:r>
            <a:endParaRPr lang="en-US" dirty="0"/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de2" descr="PIT Summary">
            <a:extLst>
              <a:ext uri="{FF2B5EF4-FFF2-40B4-BE49-F238E27FC236}">
                <a16:creationId xmlns:a16="http://schemas.microsoft.com/office/drawing/2014/main" id="{58678C2C-EF4C-42F6-B7CB-9169C86BD7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56832" b="17728"/>
          <a:stretch/>
        </p:blipFill>
        <p:spPr>
          <a:xfrm>
            <a:off x="3922590" y="2188969"/>
            <a:ext cx="4217364" cy="41373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2516219"/>
          </a:xfrm>
        </p:spPr>
        <p:txBody>
          <a:bodyPr>
            <a:norm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 </a:t>
            </a:r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sheltered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17%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D7A64AE-A5AE-454C-A1E6-4F608EE0E1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46455" r="52180" b="3215"/>
          <a:stretch/>
        </p:blipFill>
        <p:spPr>
          <a:xfrm>
            <a:off x="3378348" y="5186246"/>
            <a:ext cx="605873" cy="9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0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Unsheltered Homelessness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 </a:t>
            </a:r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unsheltered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48%**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**</a:t>
            </a:r>
            <a:r>
              <a:rPr lang="en-US" sz="1400" b="1" i="1" dirty="0" err="1">
                <a:solidFill>
                  <a:schemeClr val="accent2">
                    <a:lumMod val="50000"/>
                  </a:schemeClr>
                </a:solidFill>
              </a:rPr>
              <a:t>BoS</a:t>
            </a:r>
            <a:r>
              <a:rPr lang="en-US" sz="1400" b="1" i="1" dirty="0">
                <a:solidFill>
                  <a:schemeClr val="accent2">
                    <a:lumMod val="50000"/>
                  </a:schemeClr>
                </a:solidFill>
              </a:rPr>
              <a:t> did not complete 2021 Unsheltered count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4" name="slide2" descr="PIT Summary">
            <a:extLst>
              <a:ext uri="{FF2B5EF4-FFF2-40B4-BE49-F238E27FC236}">
                <a16:creationId xmlns:a16="http://schemas.microsoft.com/office/drawing/2014/main" id="{417B968E-94EE-4B2E-A37F-C018799AE0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r="57234" b="17020"/>
          <a:stretch/>
        </p:blipFill>
        <p:spPr>
          <a:xfrm>
            <a:off x="4015429" y="2157755"/>
            <a:ext cx="4094465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Unsheltered Homelessness*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2516219"/>
          </a:xfrm>
        </p:spPr>
        <p:txBody>
          <a:bodyPr>
            <a:norm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i="1" dirty="0"/>
              <a:t>CoCs other than </a:t>
            </a:r>
            <a:r>
              <a:rPr lang="en-US" i="1" dirty="0" err="1"/>
              <a:t>BoS</a:t>
            </a:r>
            <a:r>
              <a:rPr lang="en-US" dirty="0"/>
              <a:t> have </a:t>
            </a:r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unsheltered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15" name="slide2" descr="PIT Summary">
            <a:extLst>
              <a:ext uri="{FF2B5EF4-FFF2-40B4-BE49-F238E27FC236}">
                <a16:creationId xmlns:a16="http://schemas.microsoft.com/office/drawing/2014/main" id="{F0837B70-83EB-4D18-A3C1-C535F907D3C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r="58239" b="17020"/>
          <a:stretch/>
        </p:blipFill>
        <p:spPr>
          <a:xfrm>
            <a:off x="4014216" y="2157984"/>
            <a:ext cx="4096512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5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Family Homelessness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423654"/>
            <a:ext cx="2524232" cy="2917934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HUD 2019 NOFA </a:t>
            </a:r>
          </a:p>
          <a:p>
            <a:pPr marL="201168" lvl="1" indent="0">
              <a:buNone/>
            </a:pPr>
            <a:r>
              <a:rPr lang="en-US" i="1" dirty="0"/>
              <a:t>Reduce by 5%</a:t>
            </a:r>
          </a:p>
          <a:p>
            <a:pPr marL="201168" lvl="1" indent="0">
              <a:buNone/>
            </a:pPr>
            <a:endParaRPr lang="en-US" i="1" dirty="0"/>
          </a:p>
          <a:p>
            <a:r>
              <a:rPr lang="en-US" dirty="0"/>
              <a:t>From 2020 to 2021,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family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16%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4" name="slide2" descr="Project Type &amp;amp; Household Type">
            <a:extLst>
              <a:ext uri="{FF2B5EF4-FFF2-40B4-BE49-F238E27FC236}">
                <a16:creationId xmlns:a16="http://schemas.microsoft.com/office/drawing/2014/main" id="{EFCC71C0-9F59-4D54-AC0C-CCEA25FA5F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r="50603" b="24483"/>
          <a:stretch/>
        </p:blipFill>
        <p:spPr>
          <a:xfrm>
            <a:off x="3863926" y="2331521"/>
            <a:ext cx="4886528" cy="3820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7AA035-4FD6-46E4-831C-2E25610F56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1" b="57888"/>
          <a:stretch/>
        </p:blipFill>
        <p:spPr>
          <a:xfrm>
            <a:off x="2973828" y="5341587"/>
            <a:ext cx="1267002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Racial Disparity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1" y="2263632"/>
            <a:ext cx="2853139" cy="3613484"/>
          </a:xfrm>
        </p:spPr>
        <p:txBody>
          <a:bodyPr>
            <a:normAutofit fontScale="92500"/>
          </a:bodyPr>
          <a:lstStyle/>
          <a:p>
            <a:r>
              <a:rPr lang="en-US" sz="2000" i="1" dirty="0">
                <a:solidFill>
                  <a:srgbClr val="666666"/>
                </a:solidFill>
                <a:effectLst/>
                <a:latin typeface="Tableau Book"/>
              </a:rPr>
              <a:t>According to the most recent (2019) American Community Survey data, Black or African Americans comprised </a:t>
            </a:r>
            <a:r>
              <a:rPr lang="en-US" sz="2000" b="1" i="1" dirty="0">
                <a:solidFill>
                  <a:schemeClr val="accent2"/>
                </a:solidFill>
                <a:effectLst/>
                <a:latin typeface="Tableau Book"/>
              </a:rPr>
              <a:t>11.5% </a:t>
            </a:r>
            <a:r>
              <a:rPr lang="en-US" sz="2000" i="1" dirty="0">
                <a:solidFill>
                  <a:srgbClr val="666666"/>
                </a:solidFill>
                <a:effectLst/>
                <a:latin typeface="Tableau Book"/>
              </a:rPr>
              <a:t>of the Missouri population.</a:t>
            </a:r>
          </a:p>
          <a:p>
            <a:endParaRPr lang="en-US" dirty="0">
              <a:solidFill>
                <a:srgbClr val="666666"/>
              </a:solidFill>
              <a:latin typeface="Tableau Book"/>
            </a:endParaRPr>
          </a:p>
          <a:p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In 2021, Black or African American individuals comprised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35%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of the homeless population,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down 3%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from </a:t>
            </a:r>
            <a:r>
              <a:rPr lang="en-US" sz="2000" b="1" dirty="0">
                <a:solidFill>
                  <a:schemeClr val="accent2"/>
                </a:solidFill>
                <a:effectLst/>
                <a:latin typeface="Tableau Book"/>
              </a:rPr>
              <a:t>38% </a:t>
            </a:r>
            <a:r>
              <a:rPr lang="en-US" sz="2000" dirty="0">
                <a:solidFill>
                  <a:srgbClr val="666666"/>
                </a:solidFill>
                <a:effectLst/>
                <a:latin typeface="Tableau Book"/>
              </a:rPr>
              <a:t>in 2020.</a:t>
            </a:r>
          </a:p>
          <a:p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5" name="slide2" descr="2021 PIT Demographics">
            <a:extLst>
              <a:ext uri="{FF2B5EF4-FFF2-40B4-BE49-F238E27FC236}">
                <a16:creationId xmlns:a16="http://schemas.microsoft.com/office/drawing/2014/main" id="{C6D87EF0-2934-4EDE-A6D7-7B9323044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3" r="49096" b="35235"/>
          <a:stretch/>
        </p:blipFill>
        <p:spPr>
          <a:xfrm>
            <a:off x="3362682" y="2475063"/>
            <a:ext cx="5559137" cy="3211753"/>
          </a:xfrm>
          <a:prstGeom prst="rect">
            <a:avLst/>
          </a:prstGeom>
        </p:spPr>
      </p:pic>
      <p:pic>
        <p:nvPicPr>
          <p:cNvPr id="11" name="Graphic 10" descr="Business Growth with solid fill">
            <a:extLst>
              <a:ext uri="{FF2B5EF4-FFF2-40B4-BE49-F238E27FC236}">
                <a16:creationId xmlns:a16="http://schemas.microsoft.com/office/drawing/2014/main" id="{D2F55E42-C9FA-4150-B8B1-3386BCE9E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550267-8A52-423E-A756-97B7AC4397CC}"/>
              </a:ext>
            </a:extLst>
          </p:cNvPr>
          <p:cNvSpPr txBox="1"/>
          <p:nvPr/>
        </p:nvSpPr>
        <p:spPr>
          <a:xfrm>
            <a:off x="215591" y="6013251"/>
            <a:ext cx="2536521" cy="222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u="sng" dirty="0">
                <a:solidFill>
                  <a:srgbClr val="0000FF"/>
                </a:solidFill>
                <a:effectLst/>
                <a:latin typeface="Tableau Book"/>
              </a:rPr>
              <a:t>https://data.census.gov/cedsci/profile?g=0400000US29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003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Chronic Homelessness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31" y="2439401"/>
            <a:ext cx="2395805" cy="273809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HUD 2019 NOFA </a:t>
            </a:r>
          </a:p>
          <a:p>
            <a:pPr marL="201168" lvl="1" indent="0">
              <a:buNone/>
            </a:pPr>
            <a:r>
              <a:rPr lang="en-US" i="1" dirty="0"/>
              <a:t>Reduce by 5%</a:t>
            </a:r>
          </a:p>
          <a:p>
            <a:pPr marL="201168" lvl="1" indent="0">
              <a:buNone/>
            </a:pPr>
            <a:endParaRPr lang="en-US" i="1" dirty="0"/>
          </a:p>
          <a:p>
            <a:r>
              <a:rPr lang="en-US" dirty="0"/>
              <a:t>From 2020 to 2021,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chronic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44%*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5" name="slide2" descr="Chronic Homelessness">
            <a:extLst>
              <a:ext uri="{FF2B5EF4-FFF2-40B4-BE49-F238E27FC236}">
                <a16:creationId xmlns:a16="http://schemas.microsoft.com/office/drawing/2014/main" id="{88A1F6C9-88A9-439F-81ED-495E6D4034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13947" b="20941"/>
          <a:stretch/>
        </p:blipFill>
        <p:spPr>
          <a:xfrm>
            <a:off x="2548736" y="2755445"/>
            <a:ext cx="6372525" cy="33171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t="46455" r="52180" b="3215"/>
          <a:stretch/>
        </p:blipFill>
        <p:spPr>
          <a:xfrm>
            <a:off x="2023060" y="5177497"/>
            <a:ext cx="605873" cy="93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5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Veteran Homelessness</a:t>
            </a: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13641B05-CB1F-4C82-95CF-BDD9618BE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31" y="2439401"/>
            <a:ext cx="2395805" cy="273809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HUD 2019 NOFA </a:t>
            </a:r>
          </a:p>
          <a:p>
            <a:pPr marL="201168" lvl="1" indent="0">
              <a:buNone/>
            </a:pPr>
            <a:r>
              <a:rPr lang="en-US" i="1" dirty="0"/>
              <a:t>Reduce by 5%</a:t>
            </a:r>
          </a:p>
          <a:p>
            <a:pPr marL="201168" lvl="1" indent="0">
              <a:buNone/>
            </a:pPr>
            <a:endParaRPr lang="en-US" i="1" dirty="0"/>
          </a:p>
          <a:p>
            <a:r>
              <a:rPr lang="en-US" dirty="0"/>
              <a:t>From 2020 to 2021,</a:t>
            </a:r>
          </a:p>
          <a:p>
            <a:r>
              <a:rPr lang="en-US" dirty="0"/>
              <a:t>Missouri has</a:t>
            </a:r>
          </a:p>
          <a:p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r>
              <a:rPr lang="en-US" i="1" dirty="0"/>
              <a:t>Veteran homelessness </a:t>
            </a:r>
          </a:p>
          <a:p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23%*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46455" r="52180" b="3215"/>
          <a:stretch/>
        </p:blipFill>
        <p:spPr>
          <a:xfrm>
            <a:off x="2023060" y="5177497"/>
            <a:ext cx="605873" cy="934942"/>
          </a:xfrm>
          <a:prstGeom prst="rect">
            <a:avLst/>
          </a:prstGeom>
        </p:spPr>
      </p:pic>
      <p:pic>
        <p:nvPicPr>
          <p:cNvPr id="14" name="slide2" descr="Veteran Homelessness">
            <a:extLst>
              <a:ext uri="{FF2B5EF4-FFF2-40B4-BE49-F238E27FC236}">
                <a16:creationId xmlns:a16="http://schemas.microsoft.com/office/drawing/2014/main" id="{365B3601-F333-4DD1-A08F-1D4D48C69BCD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19882"/>
          <a:stretch/>
        </p:blipFill>
        <p:spPr>
          <a:xfrm>
            <a:off x="2551176" y="2752343"/>
            <a:ext cx="6373368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Reduce Youth Homelessness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18" y="3222133"/>
            <a:ext cx="1583927" cy="93494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5B7732-D08D-4209-847A-0780F0D17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46455" r="52180" b="3215"/>
          <a:stretch/>
        </p:blipFill>
        <p:spPr>
          <a:xfrm>
            <a:off x="1949931" y="4176577"/>
            <a:ext cx="605873" cy="9349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F1703E-7013-4403-94E1-AF9BC237E159}"/>
              </a:ext>
            </a:extLst>
          </p:cNvPr>
          <p:cNvSpPr txBox="1"/>
          <p:nvPr/>
        </p:nvSpPr>
        <p:spPr>
          <a:xfrm>
            <a:off x="2953087" y="5329149"/>
            <a:ext cx="2365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unaccompanied youth</a:t>
            </a:r>
          </a:p>
          <a:p>
            <a:pPr algn="ctr"/>
            <a:r>
              <a:rPr lang="en-US" i="1" dirty="0"/>
              <a:t>homelessness </a:t>
            </a:r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45%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B4ACAD-4AB3-4E7B-8800-088FF34814EB}"/>
              </a:ext>
            </a:extLst>
          </p:cNvPr>
          <p:cNvSpPr txBox="1"/>
          <p:nvPr/>
        </p:nvSpPr>
        <p:spPr>
          <a:xfrm>
            <a:off x="6094994" y="5329149"/>
            <a:ext cx="2365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decreased</a:t>
            </a:r>
            <a:r>
              <a:rPr lang="en-US" dirty="0"/>
              <a:t> </a:t>
            </a:r>
          </a:p>
          <a:p>
            <a:pPr algn="ctr"/>
            <a:r>
              <a:rPr lang="en-US" i="1" dirty="0"/>
              <a:t>parenting youth</a:t>
            </a:r>
          </a:p>
          <a:p>
            <a:pPr algn="ctr"/>
            <a:r>
              <a:rPr lang="en-US" i="1" dirty="0"/>
              <a:t>homelessness </a:t>
            </a:r>
            <a:r>
              <a:rPr lang="en-US" dirty="0"/>
              <a:t>by </a:t>
            </a:r>
            <a:r>
              <a:rPr lang="en-US" b="1" dirty="0">
                <a:solidFill>
                  <a:schemeClr val="accent2"/>
                </a:solidFill>
              </a:rPr>
              <a:t>29%</a:t>
            </a:r>
          </a:p>
        </p:txBody>
      </p:sp>
      <p:pic>
        <p:nvPicPr>
          <p:cNvPr id="22" name="slide2" descr="Youth Homelessness">
            <a:extLst>
              <a:ext uri="{FF2B5EF4-FFF2-40B4-BE49-F238E27FC236}">
                <a16:creationId xmlns:a16="http://schemas.microsoft.com/office/drawing/2014/main" id="{F2749BF0-32C8-4660-92A3-FFC23628A9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0" r="13472" b="19043"/>
          <a:stretch/>
        </p:blipFill>
        <p:spPr>
          <a:xfrm>
            <a:off x="2551176" y="2148840"/>
            <a:ext cx="6385278" cy="3081528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D3E15F63-56A3-492B-B7D3-782A7B1D3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2E0C-8F0D-4867-8038-EDD4CD3B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17" y="4509600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2021 CoC Comparison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5EB-9A11-4538-842D-461BD713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79BF-ED63-42F1-A53E-45C67CC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1FE13-DDD1-47ED-B455-71A6C30A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6" name="slide2" descr="2021 CoC Comparison (2)">
            <a:extLst>
              <a:ext uri="{FF2B5EF4-FFF2-40B4-BE49-F238E27FC236}">
                <a16:creationId xmlns:a16="http://schemas.microsoft.com/office/drawing/2014/main" id="{B2C96C04-3160-47BB-BE3C-35EFC2DE3D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65" r="15405"/>
          <a:stretch/>
        </p:blipFill>
        <p:spPr>
          <a:xfrm>
            <a:off x="210324" y="1192422"/>
            <a:ext cx="8720989" cy="2959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E0C9BD-B95E-4A61-B16C-E3C334B07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507" y="3984236"/>
            <a:ext cx="3839111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1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D2246-F62E-4D27-8751-553DC0DD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9187-04E0-4847-BE56-72D7D271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3588026"/>
            <a:ext cx="2313633" cy="23118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00" i="1" dirty="0">
              <a:solidFill>
                <a:srgbClr val="FFFF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300" i="1" dirty="0">
                <a:solidFill>
                  <a:srgbClr val="FFFFFF"/>
                </a:solidFill>
              </a:rPr>
              <a:t>Go to</a:t>
            </a:r>
            <a:endParaRPr lang="en-US" sz="1300" i="1" dirty="0">
              <a:solidFill>
                <a:srgbClr val="FFFF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chemeClr val="bg1"/>
                </a:solidFill>
              </a:rPr>
              <a:t>https://icalliances.org/missouri</a:t>
            </a:r>
            <a:endParaRPr lang="en-US" sz="1300" i="1" dirty="0">
              <a:solidFill>
                <a:srgbClr val="FFFF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1400" i="1" dirty="0">
                <a:solidFill>
                  <a:srgbClr val="FFFFFF"/>
                </a:solidFill>
              </a:rPr>
              <a:t>to find links to</a:t>
            </a:r>
          </a:p>
          <a:p>
            <a:pPr marL="292608" lvl="1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PowerPoint presentation</a:t>
            </a:r>
          </a:p>
          <a:p>
            <a:pPr marL="292608" lvl="1" indent="0">
              <a:buNone/>
            </a:pPr>
            <a:r>
              <a:rPr lang="en-US" sz="1100" dirty="0">
                <a:solidFill>
                  <a:srgbClr val="FFFFFF"/>
                </a:solidFill>
              </a:rPr>
              <a:t>underlying dashboards</a:t>
            </a:r>
            <a:endParaRPr lang="en-US" sz="1100" dirty="0">
              <a:solidFill>
                <a:srgbClr val="FFFFF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1C59-0E76-443A-92EB-60E37634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278" y="6459785"/>
            <a:ext cx="231363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A4214-E176-49B0-8928-9A89FDBA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5824" y="6459785"/>
            <a:ext cx="1301528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9580EB3-CA2C-432D-BC5F-8B64D30F8005}" type="datetime1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6/7/2021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079DD-B564-40FD-940D-129F72FB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1404FE-51A1-4172-84B0-838E8B30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96" y="191250"/>
            <a:ext cx="1989334" cy="382976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307B27-7AE6-41F6-A32F-45BF642F2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2834" b="3"/>
          <a:stretch/>
        </p:blipFill>
        <p:spPr bwMode="auto">
          <a:xfrm>
            <a:off x="4041174" y="1208747"/>
            <a:ext cx="509856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8AD50A-A91F-40E0-90E3-8B35AD71ADC5}"/>
              </a:ext>
            </a:extLst>
          </p:cNvPr>
          <p:cNvSpPr txBox="1"/>
          <p:nvPr/>
        </p:nvSpPr>
        <p:spPr>
          <a:xfrm>
            <a:off x="5584498" y="559312"/>
            <a:ext cx="311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https://icalliances.org/missouri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CFC1F-037A-44AF-864A-AF036BBA4FD1}"/>
              </a:ext>
            </a:extLst>
          </p:cNvPr>
          <p:cNvSpPr txBox="1"/>
          <p:nvPr/>
        </p:nvSpPr>
        <p:spPr>
          <a:xfrm>
            <a:off x="119202" y="2271168"/>
            <a:ext cx="2791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Kaitlyn Poepsel, PhD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kaitlyn.poepsel@icalliances.org</a:t>
            </a:r>
          </a:p>
        </p:txBody>
      </p:sp>
    </p:spTree>
    <p:extLst>
      <p:ext uri="{BB962C8B-B14F-4D97-AF65-F5344CB8AC3E}">
        <p14:creationId xmlns:p14="http://schemas.microsoft.com/office/powerpoint/2010/main" val="114186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">
            <a:extLst>
              <a:ext uri="{FF2B5EF4-FFF2-40B4-BE49-F238E27FC236}">
                <a16:creationId xmlns:a16="http://schemas.microsoft.com/office/drawing/2014/main" id="{7C2DC10F-CD76-43DC-9E0B-CB291F740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66">
            <a:extLst>
              <a:ext uri="{FF2B5EF4-FFF2-40B4-BE49-F238E27FC236}">
                <a16:creationId xmlns:a16="http://schemas.microsoft.com/office/drawing/2014/main" id="{1C18170A-08B7-4230-A012-B24C20E39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68">
            <a:extLst>
              <a:ext uri="{FF2B5EF4-FFF2-40B4-BE49-F238E27FC236}">
                <a16:creationId xmlns:a16="http://schemas.microsoft.com/office/drawing/2014/main" id="{52188B95-E375-4977-9E9C-E28CE956F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7" name="Rectangle 70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CAC66-CD6F-406C-9202-26CD2AD9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44" y="634946"/>
            <a:ext cx="361596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What is HIC?</a:t>
            </a:r>
          </a:p>
        </p:txBody>
      </p:sp>
      <p:sp>
        <p:nvSpPr>
          <p:cNvPr id="88" name="Rectangle 72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House with solid fill">
            <a:extLst>
              <a:ext uri="{FF2B5EF4-FFF2-40B4-BE49-F238E27FC236}">
                <a16:creationId xmlns:a16="http://schemas.microsoft.com/office/drawing/2014/main" id="{6710021C-94E5-41BF-8A08-97145D77B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752" y="981589"/>
            <a:ext cx="2088525" cy="2088525"/>
          </a:xfrm>
          <a:prstGeom prst="rect">
            <a:avLst/>
          </a:prstGeom>
        </p:spPr>
      </p:pic>
      <p:sp>
        <p:nvSpPr>
          <p:cNvPr id="89" name="Rectangle 74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76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0072" y="2085703"/>
            <a:ext cx="30861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78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Sleep with solid fill">
            <a:extLst>
              <a:ext uri="{FF2B5EF4-FFF2-40B4-BE49-F238E27FC236}">
                <a16:creationId xmlns:a16="http://schemas.microsoft.com/office/drawing/2014/main" id="{68907EC3-A68F-4363-8796-727344D3A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8564" y="3356741"/>
            <a:ext cx="1721311" cy="1721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91D22-2F5B-4566-906D-97A7FBEE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6344" y="2198913"/>
            <a:ext cx="3615962" cy="3784863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1400" dirty="0"/>
              <a:t>Housing Inventory Count (HIC)</a:t>
            </a:r>
          </a:p>
          <a:p>
            <a:pPr lvl="1"/>
            <a:r>
              <a:rPr lang="en-US" sz="1400" dirty="0"/>
              <a:t>P</a:t>
            </a:r>
            <a:r>
              <a:rPr lang="en-US" sz="1400" dirty="0">
                <a:effectLst/>
              </a:rPr>
              <a:t>oint-in-time inventory of providers within a Continuum of Care that provide beds and units dedicated to persons who are homeless.</a:t>
            </a:r>
          </a:p>
          <a:p>
            <a:pPr lvl="1"/>
            <a:r>
              <a:rPr lang="en-US" sz="1400" dirty="0">
                <a:effectLst/>
              </a:rPr>
              <a:t>HIC data is collected for a single night at the end of January.</a:t>
            </a:r>
          </a:p>
          <a:p>
            <a:pPr marL="201168" lvl="1" indent="0">
              <a:buFont typeface="Calibri" panose="020F0502020204030204" pitchFamily="34" charset="0"/>
              <a:buNone/>
            </a:pPr>
            <a:endParaRPr lang="en-US" sz="1400" dirty="0">
              <a:effectLst/>
            </a:endParaRP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1400" dirty="0">
                <a:effectLst/>
              </a:rPr>
              <a:t>The following project types are included:</a:t>
            </a:r>
          </a:p>
          <a:p>
            <a:pPr lvl="2"/>
            <a:r>
              <a:rPr lang="en-US" dirty="0">
                <a:effectLst/>
              </a:rPr>
              <a:t>Emergency Shelter (ES)</a:t>
            </a:r>
          </a:p>
          <a:p>
            <a:pPr lvl="2"/>
            <a:r>
              <a:rPr lang="en-US" dirty="0">
                <a:effectLst/>
              </a:rPr>
              <a:t>Transitional Housing (TH)</a:t>
            </a:r>
          </a:p>
          <a:p>
            <a:pPr lvl="2"/>
            <a:r>
              <a:rPr lang="en-US" dirty="0">
                <a:effectLst/>
              </a:rPr>
              <a:t>Safe Haven (SH)</a:t>
            </a:r>
          </a:p>
          <a:p>
            <a:pPr lvl="2"/>
            <a:r>
              <a:rPr lang="en-US" dirty="0">
                <a:effectLst/>
              </a:rPr>
              <a:t>Rapid Rehousing (RRH)</a:t>
            </a:r>
          </a:p>
          <a:p>
            <a:pPr lvl="2"/>
            <a:r>
              <a:rPr lang="en-US" dirty="0">
                <a:effectLst/>
              </a:rPr>
              <a:t>Other Permanent Housing (OPH)</a:t>
            </a:r>
          </a:p>
          <a:p>
            <a:pPr lvl="2"/>
            <a:r>
              <a:rPr lang="en-US" dirty="0">
                <a:effectLst/>
              </a:rPr>
              <a:t>Permanent Supportive Housing (PSH)</a:t>
            </a:r>
            <a:endParaRPr lang="en-US" sz="14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5AE4-C911-49C5-94BD-D0FB3EA4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E47B391-BCC8-45FE-99BD-6143B49BE098}" type="datetime1">
              <a:rPr lang="en-US" smtClean="0"/>
              <a:pPr defTabSz="457200"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DE85-B26B-4CC4-9C5B-AA42AC20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8DE3-37B1-430F-AD46-47EFE90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18F5AD3-A273-4C92-8C1D-2189FF9C7BEB}" type="slidenum">
              <a:rPr lang="en-US" smtClean="0"/>
              <a:pPr defTabSz="4572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900F-CA08-49A4-AF78-6313664D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" y="194595"/>
            <a:ext cx="2400300" cy="1070456"/>
          </a:xfrm>
        </p:spPr>
        <p:txBody>
          <a:bodyPr anchor="t"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2021 HIC Snapshot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6E73-934D-4E6E-8597-74C93647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A042-C1A0-4D5B-9D19-51340C30C18D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C0D4C-A509-4155-8E0E-D4B494F2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CDFFA-1EF4-443C-B192-60FAD7B87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3863C-EB6E-438F-8681-E5EB8B4A5155}"/>
              </a:ext>
            </a:extLst>
          </p:cNvPr>
          <p:cNvSpPr txBox="1"/>
          <p:nvPr/>
        </p:nvSpPr>
        <p:spPr>
          <a:xfrm>
            <a:off x="6095297" y="1078880"/>
            <a:ext cx="2879736" cy="446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COC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2FF96-BC24-48C5-A274-80EF60612902}"/>
              </a:ext>
            </a:extLst>
          </p:cNvPr>
          <p:cNvSpPr txBox="1"/>
          <p:nvPr/>
        </p:nvSpPr>
        <p:spPr>
          <a:xfrm>
            <a:off x="3114411" y="-9658"/>
            <a:ext cx="2846622" cy="78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PROJECT TYPE</a:t>
            </a:r>
          </a:p>
        </p:txBody>
      </p:sp>
      <p:pic>
        <p:nvPicPr>
          <p:cNvPr id="13" name="slide2" descr="Proj Type Bed Composition (3)">
            <a:extLst>
              <a:ext uri="{FF2B5EF4-FFF2-40B4-BE49-F238E27FC236}">
                <a16:creationId xmlns:a16="http://schemas.microsoft.com/office/drawing/2014/main" id="{E071D156-34AD-464B-8428-BEC97913F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t="22496" r="39160" b="21116"/>
          <a:stretch/>
        </p:blipFill>
        <p:spPr>
          <a:xfrm>
            <a:off x="3182493" y="712504"/>
            <a:ext cx="2710458" cy="2743200"/>
          </a:xfrm>
          <a:prstGeom prst="rect">
            <a:avLst/>
          </a:prstGeom>
        </p:spPr>
      </p:pic>
      <p:pic>
        <p:nvPicPr>
          <p:cNvPr id="16" name="Graphic 15" descr="Group of men with solid fill">
            <a:extLst>
              <a:ext uri="{FF2B5EF4-FFF2-40B4-BE49-F238E27FC236}">
                <a16:creationId xmlns:a16="http://schemas.microsoft.com/office/drawing/2014/main" id="{F593FFD9-F205-410D-91F9-64A7464EC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7270" y="390969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15571C-673C-47EA-89C4-FD344338F43E}"/>
              </a:ext>
            </a:extLst>
          </p:cNvPr>
          <p:cNvSpPr txBox="1"/>
          <p:nvPr/>
        </p:nvSpPr>
        <p:spPr>
          <a:xfrm>
            <a:off x="536352" y="2268768"/>
            <a:ext cx="17876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bg2"/>
                </a:solidFill>
              </a:rPr>
              <a:t>14,690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2AF570-BEBA-4425-88C0-45DB27204C28}"/>
              </a:ext>
            </a:extLst>
          </p:cNvPr>
          <p:cNvSpPr txBox="1"/>
          <p:nvPr/>
        </p:nvSpPr>
        <p:spPr>
          <a:xfrm>
            <a:off x="674370" y="2887551"/>
            <a:ext cx="15116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</a:rPr>
              <a:t>Total Beds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5F6F1-A4D7-4A4A-9B74-83AED8E52B15}"/>
              </a:ext>
            </a:extLst>
          </p:cNvPr>
          <p:cNvSpPr txBox="1"/>
          <p:nvPr/>
        </p:nvSpPr>
        <p:spPr>
          <a:xfrm>
            <a:off x="510636" y="4736680"/>
            <a:ext cx="17876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bg2"/>
                </a:solidFill>
              </a:rPr>
              <a:t>12,205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7C4E2B-A4DA-4655-8325-43B4431AC0D7}"/>
              </a:ext>
            </a:extLst>
          </p:cNvPr>
          <p:cNvSpPr txBox="1"/>
          <p:nvPr/>
        </p:nvSpPr>
        <p:spPr>
          <a:xfrm>
            <a:off x="335940" y="5434091"/>
            <a:ext cx="21370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</a:rPr>
              <a:t>Total PIT Count</a:t>
            </a:r>
          </a:p>
        </p:txBody>
      </p:sp>
      <p:pic>
        <p:nvPicPr>
          <p:cNvPr id="21" name="Graphic 20" descr="Sleep with solid fill">
            <a:extLst>
              <a:ext uri="{FF2B5EF4-FFF2-40B4-BE49-F238E27FC236}">
                <a16:creationId xmlns:a16="http://schemas.microsoft.com/office/drawing/2014/main" id="{8FFB2D5E-AE70-40D6-B04B-9EEE53424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2986" y="1520414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C298FB-6962-4661-98A9-915E5BBC5E66}"/>
              </a:ext>
            </a:extLst>
          </p:cNvPr>
          <p:cNvCxnSpPr/>
          <p:nvPr/>
        </p:nvCxnSpPr>
        <p:spPr>
          <a:xfrm>
            <a:off x="335940" y="1265051"/>
            <a:ext cx="206709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lide2" descr="Beds by HH Type PIE">
            <a:extLst>
              <a:ext uri="{FF2B5EF4-FFF2-40B4-BE49-F238E27FC236}">
                <a16:creationId xmlns:a16="http://schemas.microsoft.com/office/drawing/2014/main" id="{B7D3505A-6CC8-4864-A8D2-054684C43AD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2" t="19663" r="30546" b="28680"/>
          <a:stretch/>
        </p:blipFill>
        <p:spPr>
          <a:xfrm>
            <a:off x="3104535" y="3897237"/>
            <a:ext cx="3681791" cy="2603457"/>
          </a:xfrm>
          <a:prstGeom prst="rect">
            <a:avLst/>
          </a:prstGeom>
        </p:spPr>
      </p:pic>
      <p:pic>
        <p:nvPicPr>
          <p:cNvPr id="10" name="slide2" descr="CoC Bed Composition (2)">
            <a:extLst>
              <a:ext uri="{FF2B5EF4-FFF2-40B4-BE49-F238E27FC236}">
                <a16:creationId xmlns:a16="http://schemas.microsoft.com/office/drawing/2014/main" id="{47C358DA-F09B-4641-AC1A-55BE3B8A7E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19481" r="36476" b="19481"/>
          <a:stretch/>
        </p:blipFill>
        <p:spPr>
          <a:xfrm>
            <a:off x="6039466" y="1520414"/>
            <a:ext cx="2991398" cy="2743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6C8E60-D49F-4AE6-9232-34F39E85BF5F}"/>
              </a:ext>
            </a:extLst>
          </p:cNvPr>
          <p:cNvSpPr txBox="1"/>
          <p:nvPr/>
        </p:nvSpPr>
        <p:spPr>
          <a:xfrm>
            <a:off x="6635909" y="4694297"/>
            <a:ext cx="19132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BED COUNT BY HOUSEHOLD TYPE</a:t>
            </a:r>
          </a:p>
        </p:txBody>
      </p:sp>
    </p:spTree>
    <p:extLst>
      <p:ext uri="{BB962C8B-B14F-4D97-AF65-F5344CB8AC3E}">
        <p14:creationId xmlns:p14="http://schemas.microsoft.com/office/powerpoint/2010/main" val="220200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Utilization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not changed</a:t>
            </a:r>
            <a:r>
              <a:rPr lang="en-US" dirty="0"/>
              <a:t> </a:t>
            </a:r>
          </a:p>
          <a:p>
            <a:r>
              <a:rPr lang="en-US" i="1" dirty="0"/>
              <a:t>utilization rate</a:t>
            </a:r>
          </a:p>
          <a:p>
            <a:r>
              <a:rPr lang="en-US" i="1" dirty="0"/>
              <a:t>at </a:t>
            </a:r>
            <a:r>
              <a:rPr lang="en-US" b="1" i="1" dirty="0">
                <a:solidFill>
                  <a:schemeClr val="accent2"/>
                </a:solidFill>
              </a:rPr>
              <a:t>83%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ES, SH decreased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OPH, PSH increased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3" name="slide2" descr="Bed Utilization">
            <a:extLst>
              <a:ext uri="{FF2B5EF4-FFF2-40B4-BE49-F238E27FC236}">
                <a16:creationId xmlns:a16="http://schemas.microsoft.com/office/drawing/2014/main" id="{C1F02967-B3DE-4E97-9B06-1755A9791E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6799" r="14658" b="16754"/>
          <a:stretch/>
        </p:blipFill>
        <p:spPr>
          <a:xfrm>
            <a:off x="4242816" y="2157984"/>
            <a:ext cx="4396302" cy="4142232"/>
          </a:xfrm>
          <a:prstGeom prst="rect">
            <a:avLst/>
          </a:prstGeom>
        </p:spPr>
      </p:pic>
      <p:pic>
        <p:nvPicPr>
          <p:cNvPr id="8" name="Graphic 7" descr="Warning outline">
            <a:extLst>
              <a:ext uri="{FF2B5EF4-FFF2-40B4-BE49-F238E27FC236}">
                <a16:creationId xmlns:a16="http://schemas.microsoft.com/office/drawing/2014/main" id="{2C6519BD-DA38-4831-A1BE-26C24F650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C9B415-F7FD-4B98-8E65-DEE938EB1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2018" y="5499376"/>
            <a:ext cx="1095528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RRH Beds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 </a:t>
            </a:r>
          </a:p>
          <a:p>
            <a:r>
              <a:rPr lang="en-US" b="1" dirty="0">
                <a:solidFill>
                  <a:schemeClr val="accent2"/>
                </a:solidFill>
              </a:rPr>
              <a:t>increased</a:t>
            </a:r>
            <a:endParaRPr lang="en-US" dirty="0"/>
          </a:p>
          <a:p>
            <a:r>
              <a:rPr lang="en-US" i="1" dirty="0"/>
              <a:t>RRH beds</a:t>
            </a:r>
          </a:p>
          <a:p>
            <a:r>
              <a:rPr lang="en-US" i="1" dirty="0"/>
              <a:t>by </a:t>
            </a:r>
            <a:r>
              <a:rPr lang="en-US" b="1" i="1" dirty="0">
                <a:solidFill>
                  <a:schemeClr val="accent2"/>
                </a:solidFill>
              </a:rPr>
              <a:t>56%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4" name="slide2" descr="HIC Details">
            <a:extLst>
              <a:ext uri="{FF2B5EF4-FFF2-40B4-BE49-F238E27FC236}">
                <a16:creationId xmlns:a16="http://schemas.microsoft.com/office/drawing/2014/main" id="{CB21BE5A-3A78-4C34-829A-A7D9BE7640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60412"/>
          <a:stretch/>
        </p:blipFill>
        <p:spPr>
          <a:xfrm>
            <a:off x="4242816" y="2157984"/>
            <a:ext cx="3132163" cy="4142232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CEB5F09-CBAA-4BAE-BA85-C2A43291C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1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928DB-A87C-4FB3-86F1-3491B58C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>
            <a:normAutofit/>
          </a:bodyPr>
          <a:lstStyle/>
          <a:p>
            <a:r>
              <a:rPr lang="en-US" dirty="0"/>
              <a:t>Increase Youth Beds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AAC3-8ED2-4305-A65B-0A5FB78C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498" y="2825368"/>
            <a:ext cx="2524232" cy="3295820"/>
          </a:xfrm>
        </p:spPr>
        <p:txBody>
          <a:bodyPr>
            <a:noAutofit/>
          </a:bodyPr>
          <a:lstStyle/>
          <a:p>
            <a:r>
              <a:rPr lang="en-US" dirty="0"/>
              <a:t>From 2020 to 2021,</a:t>
            </a:r>
          </a:p>
          <a:p>
            <a:r>
              <a:rPr lang="en-US" dirty="0"/>
              <a:t>Missouri has </a:t>
            </a:r>
          </a:p>
          <a:p>
            <a:r>
              <a:rPr lang="en-US" b="1">
                <a:solidFill>
                  <a:schemeClr val="accent2"/>
                </a:solidFill>
              </a:rPr>
              <a:t>decreased</a:t>
            </a:r>
            <a:endParaRPr lang="en-US" dirty="0"/>
          </a:p>
          <a:p>
            <a:r>
              <a:rPr lang="en-US" i="1" dirty="0"/>
              <a:t>youth beds</a:t>
            </a:r>
          </a:p>
          <a:p>
            <a:r>
              <a:rPr lang="en-US" i="1"/>
              <a:t>by </a:t>
            </a:r>
            <a:r>
              <a:rPr lang="en-US" b="1" i="1">
                <a:solidFill>
                  <a:schemeClr val="accent2"/>
                </a:solidFill>
              </a:rPr>
              <a:t>22%</a:t>
            </a:r>
          </a:p>
          <a:p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C5884-4DCB-4E10-AD4E-C09A3F1C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81A2-7686-443C-8285-F2D3210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F78E7-FFB6-41E7-8339-FA5A844D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4" name="slide2" descr="Youth Beds">
            <a:extLst>
              <a:ext uri="{FF2B5EF4-FFF2-40B4-BE49-F238E27FC236}">
                <a16:creationId xmlns:a16="http://schemas.microsoft.com/office/drawing/2014/main" id="{8BD0B214-0CDC-40AC-955C-73D85A7D9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31145" b="20188"/>
          <a:stretch/>
        </p:blipFill>
        <p:spPr>
          <a:xfrm>
            <a:off x="4242816" y="2157984"/>
            <a:ext cx="2924361" cy="414223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3AC9C3-8C1F-4DDF-A92E-70E275BA8DAE}"/>
              </a:ext>
            </a:extLst>
          </p:cNvPr>
          <p:cNvGrpSpPr/>
          <p:nvPr/>
        </p:nvGrpSpPr>
        <p:grpSpPr>
          <a:xfrm>
            <a:off x="7167177" y="5378712"/>
            <a:ext cx="1717919" cy="656731"/>
            <a:chOff x="7438303" y="3151614"/>
            <a:chExt cx="1717919" cy="656731"/>
          </a:xfrm>
        </p:grpSpPr>
        <p:pic>
          <p:nvPicPr>
            <p:cNvPr id="15" name="slide2" descr="Youth Beds">
              <a:extLst>
                <a:ext uri="{FF2B5EF4-FFF2-40B4-BE49-F238E27FC236}">
                  <a16:creationId xmlns:a16="http://schemas.microsoft.com/office/drawing/2014/main" id="{2C9B1BEC-1C75-445E-911D-B73BF5F73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3" t="7636" b="89296"/>
            <a:stretch/>
          </p:blipFill>
          <p:spPr>
            <a:xfrm>
              <a:off x="7438303" y="3151614"/>
              <a:ext cx="1717919" cy="210412"/>
            </a:xfrm>
            <a:prstGeom prst="rect">
              <a:avLst/>
            </a:prstGeom>
          </p:spPr>
        </p:pic>
        <p:pic>
          <p:nvPicPr>
            <p:cNvPr id="16" name="slide2" descr="Youth Beds">
              <a:extLst>
                <a:ext uri="{FF2B5EF4-FFF2-40B4-BE49-F238E27FC236}">
                  <a16:creationId xmlns:a16="http://schemas.microsoft.com/office/drawing/2014/main" id="{6F06160C-4B67-46BA-A141-6D428C516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03" t="12676" b="80657"/>
            <a:stretch/>
          </p:blipFill>
          <p:spPr>
            <a:xfrm>
              <a:off x="7438303" y="3351144"/>
              <a:ext cx="1717919" cy="457201"/>
            </a:xfrm>
            <a:prstGeom prst="rect">
              <a:avLst/>
            </a:prstGeom>
          </p:spPr>
        </p:pic>
      </p:grpSp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8F7A4CC4-2023-4670-9644-95EBF7E5F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264" y="621792"/>
            <a:ext cx="1581912" cy="15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A2E0C-8F0D-4867-8038-EDD4CD3B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81" y="5402130"/>
            <a:ext cx="8181805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2021 CoC Comparison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485EB-9A11-4538-842D-461BD713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79BF-ED63-42F1-A53E-45C67CC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1FE13-DDD1-47ED-B455-71A6C30A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15" name="slide2" descr="2021 Bed Composition by CoC">
            <a:extLst>
              <a:ext uri="{FF2B5EF4-FFF2-40B4-BE49-F238E27FC236}">
                <a16:creationId xmlns:a16="http://schemas.microsoft.com/office/drawing/2014/main" id="{D883BC59-2A8B-4803-8E11-670D16F56F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58" r="14698"/>
          <a:stretch/>
        </p:blipFill>
        <p:spPr>
          <a:xfrm>
            <a:off x="321449" y="216462"/>
            <a:ext cx="8501102" cy="51266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A11E43-FE77-44DA-AE48-19DAC1DF0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127" y="5118607"/>
            <a:ext cx="623974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2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27">
            <a:extLst>
              <a:ext uri="{FF2B5EF4-FFF2-40B4-BE49-F238E27FC236}">
                <a16:creationId xmlns:a16="http://schemas.microsoft.com/office/drawing/2014/main" id="{0182F701-1D9A-4047-A9CA-73A707EA0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FD46288E-4C86-4ADB-893C-3C29FDE84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0" name="Straight Connector 31">
            <a:extLst>
              <a:ext uri="{FF2B5EF4-FFF2-40B4-BE49-F238E27FC236}">
                <a16:creationId xmlns:a16="http://schemas.microsoft.com/office/drawing/2014/main" id="{318EA713-6EC5-4E3B-9ABC-DDF657C8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33">
            <a:extLst>
              <a:ext uri="{FF2B5EF4-FFF2-40B4-BE49-F238E27FC236}">
                <a16:creationId xmlns:a16="http://schemas.microsoft.com/office/drawing/2014/main" id="{699373FF-C78A-430B-A246-6048999C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CAC66-CD6F-406C-9202-26CD2AD97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682" y="634946"/>
            <a:ext cx="513462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What is PIT?</a:t>
            </a:r>
          </a:p>
        </p:txBody>
      </p:sp>
      <p:pic>
        <p:nvPicPr>
          <p:cNvPr id="16" name="Graphic 15" descr="Family with boy with solid fill">
            <a:extLst>
              <a:ext uri="{FF2B5EF4-FFF2-40B4-BE49-F238E27FC236}">
                <a16:creationId xmlns:a16="http://schemas.microsoft.com/office/drawing/2014/main" id="{91B9C5B5-97F8-4AE7-9F40-102EC9CF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878" y="620721"/>
            <a:ext cx="1583926" cy="1583926"/>
          </a:xfrm>
          <a:prstGeom prst="rect">
            <a:avLst/>
          </a:prstGeom>
        </p:spPr>
      </p:pic>
      <p:cxnSp>
        <p:nvCxnSpPr>
          <p:cNvPr id="62" name="Straight Connector 35">
            <a:extLst>
              <a:ext uri="{FF2B5EF4-FFF2-40B4-BE49-F238E27FC236}">
                <a16:creationId xmlns:a16="http://schemas.microsoft.com/office/drawing/2014/main" id="{03EBB925-FEC3-4CD5-9271-3D75EBB53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7329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Group of people with solid fill">
            <a:extLst>
              <a:ext uri="{FF2B5EF4-FFF2-40B4-BE49-F238E27FC236}">
                <a16:creationId xmlns:a16="http://schemas.microsoft.com/office/drawing/2014/main" id="{560BBAB9-A9CF-426B-AD71-9C556C66B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342" y="2349517"/>
            <a:ext cx="1599923" cy="1599923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C02688FB-AF70-45BE-9AFB-5A38AB30B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339" y="4110309"/>
            <a:ext cx="1583928" cy="1583928"/>
          </a:xfrm>
          <a:prstGeom prst="rect">
            <a:avLst/>
          </a:prstGeom>
        </p:spPr>
      </p:pic>
      <p:sp>
        <p:nvSpPr>
          <p:cNvPr id="63" name="Rectangle 37">
            <a:extLst>
              <a:ext uri="{FF2B5EF4-FFF2-40B4-BE49-F238E27FC236}">
                <a16:creationId xmlns:a16="http://schemas.microsoft.com/office/drawing/2014/main" id="{109B2863-A1A5-4050-8DE8-9BC0AD47F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F1F76955-21E0-4116-A6AA-19DB89B50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55AE4-C911-49C5-94BD-D0FB3EA4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BE47B391-BCC8-45FE-99BD-6143B49BE098}" type="datetime1">
              <a:rPr lang="en-US" smtClean="0"/>
              <a:pPr defTabSz="457200"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1DE85-B26B-4CC4-9C5B-AA42AC20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www.icalliances.org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8DE3-37B1-430F-AD46-47EFE90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18F5AD3-A273-4C92-8C1D-2189FF9C7BEB}" type="slidenum">
              <a:rPr lang="en-US" smtClean="0"/>
              <a:pPr defTabSz="457200"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2905F63-36B2-4DBD-9F7B-BF0EBFCA7B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964411"/>
              </p:ext>
            </p:extLst>
          </p:nvPr>
        </p:nvGraphicFramePr>
        <p:xfrm>
          <a:off x="3526310" y="2198913"/>
          <a:ext cx="5135997" cy="40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68716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37AF5-148E-46D6-9146-75395302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72" y="33090"/>
            <a:ext cx="5063240" cy="1450757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</a:rPr>
              <a:t>2021 PIT Snapshot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68A0E-5AC5-4AB8-BF5C-7EF2B8BB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152" y="6459785"/>
            <a:ext cx="472522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www.icalliances.org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61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9C611-D643-4AA0-882C-4F411A12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64123" y="6459785"/>
            <a:ext cx="155399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580EB3-CA2C-432D-BC5F-8B64D30F8005}" type="datetime1">
              <a:rPr lang="en-US" smtClean="0"/>
              <a:pPr>
                <a:spcAft>
                  <a:spcPts val="600"/>
                </a:spcAft>
              </a:pPr>
              <a:t>6/7/2021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0D93-4CD5-4982-BAF7-A6384416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18F5AD3-A273-4C92-8C1D-2189FF9C7BE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03B94-7AD5-4365-B953-2EED1D5E0FDE}"/>
              </a:ext>
            </a:extLst>
          </p:cNvPr>
          <p:cNvSpPr txBox="1"/>
          <p:nvPr/>
        </p:nvSpPr>
        <p:spPr>
          <a:xfrm>
            <a:off x="3006339" y="3290496"/>
            <a:ext cx="29073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PERSONS BY COC</a:t>
            </a:r>
          </a:p>
        </p:txBody>
      </p:sp>
      <p:pic>
        <p:nvPicPr>
          <p:cNvPr id="16" name="slide2" descr="% Total Homeless Pop">
            <a:extLst>
              <a:ext uri="{FF2B5EF4-FFF2-40B4-BE49-F238E27FC236}">
                <a16:creationId xmlns:a16="http://schemas.microsoft.com/office/drawing/2014/main" id="{624BB6A5-D148-47FC-9E3D-B05636087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1" t="19094" r="36476" b="23689"/>
          <a:stretch/>
        </p:blipFill>
        <p:spPr>
          <a:xfrm>
            <a:off x="2651868" y="3761564"/>
            <a:ext cx="3461119" cy="2906547"/>
          </a:xfrm>
          <a:prstGeom prst="rect">
            <a:avLst/>
          </a:prstGeom>
        </p:spPr>
      </p:pic>
      <p:pic>
        <p:nvPicPr>
          <p:cNvPr id="20" name="Graphic 19" descr="Group of men with solid fill">
            <a:extLst>
              <a:ext uri="{FF2B5EF4-FFF2-40B4-BE49-F238E27FC236}">
                <a16:creationId xmlns:a16="http://schemas.microsoft.com/office/drawing/2014/main" id="{74F0A268-6F64-416C-9420-5817E13CB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2430" y="542249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53DA2-FF86-4278-9A5F-2A5AD257822B}"/>
              </a:ext>
            </a:extLst>
          </p:cNvPr>
          <p:cNvSpPr txBox="1"/>
          <p:nvPr/>
        </p:nvSpPr>
        <p:spPr>
          <a:xfrm>
            <a:off x="6891669" y="1395315"/>
            <a:ext cx="14959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>
                <a:solidFill>
                  <a:schemeClr val="bg2"/>
                </a:solidFill>
              </a:rPr>
              <a:t>4,926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0939C3-E5BF-41CE-8C4E-84A5BE1EF240}"/>
              </a:ext>
            </a:extLst>
          </p:cNvPr>
          <p:cNvSpPr txBox="1"/>
          <p:nvPr/>
        </p:nvSpPr>
        <p:spPr>
          <a:xfrm>
            <a:off x="6691774" y="2086274"/>
            <a:ext cx="18957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2"/>
                </a:solidFill>
              </a:rPr>
              <a:t>Total Persons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47EFF-83F8-41F7-9E97-82FF84CB8129}"/>
              </a:ext>
            </a:extLst>
          </p:cNvPr>
          <p:cNvSpPr txBox="1"/>
          <p:nvPr/>
        </p:nvSpPr>
        <p:spPr>
          <a:xfrm>
            <a:off x="6189950" y="3233106"/>
            <a:ext cx="12073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2"/>
                </a:solidFill>
              </a:rPr>
              <a:t>4,079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950AF-8B45-4BCC-9994-6D9EB091F8E3}"/>
              </a:ext>
            </a:extLst>
          </p:cNvPr>
          <p:cNvSpPr txBox="1"/>
          <p:nvPr/>
        </p:nvSpPr>
        <p:spPr>
          <a:xfrm>
            <a:off x="6189950" y="3969990"/>
            <a:ext cx="2057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Sheltered Persons</a:t>
            </a:r>
          </a:p>
        </p:txBody>
      </p:sp>
      <p:pic>
        <p:nvPicPr>
          <p:cNvPr id="9" name="Graphic 8" descr="Tent outline">
            <a:extLst>
              <a:ext uri="{FF2B5EF4-FFF2-40B4-BE49-F238E27FC236}">
                <a16:creationId xmlns:a16="http://schemas.microsoft.com/office/drawing/2014/main" id="{FC07D9BB-ABFD-4F39-8F19-3DA0D7202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2803" y="4621748"/>
            <a:ext cx="914400" cy="914400"/>
          </a:xfrm>
          <a:prstGeom prst="rect">
            <a:avLst/>
          </a:prstGeom>
        </p:spPr>
      </p:pic>
      <p:pic>
        <p:nvPicPr>
          <p:cNvPr id="26" name="Graphic 25" descr="Home with solid fill">
            <a:extLst>
              <a:ext uri="{FF2B5EF4-FFF2-40B4-BE49-F238E27FC236}">
                <a16:creationId xmlns:a16="http://schemas.microsoft.com/office/drawing/2014/main" id="{04C87AAF-7250-47FA-B486-9F1C973BD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0793" y="309137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4915FAB-4F1D-4F55-9EA7-7F6E16ECC0DA}"/>
              </a:ext>
            </a:extLst>
          </p:cNvPr>
          <p:cNvSpPr txBox="1"/>
          <p:nvPr/>
        </p:nvSpPr>
        <p:spPr>
          <a:xfrm>
            <a:off x="8096830" y="4763477"/>
            <a:ext cx="8675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2"/>
                </a:solidFill>
              </a:rPr>
              <a:t>847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74D42-FFBC-4102-947B-7259BB070DAA}"/>
              </a:ext>
            </a:extLst>
          </p:cNvPr>
          <p:cNvSpPr txBox="1"/>
          <p:nvPr/>
        </p:nvSpPr>
        <p:spPr>
          <a:xfrm>
            <a:off x="6645447" y="5425809"/>
            <a:ext cx="240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Unsheltered Persons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5B1ECD-4991-4193-9C37-B66576C558A8}"/>
              </a:ext>
            </a:extLst>
          </p:cNvPr>
          <p:cNvSpPr txBox="1"/>
          <p:nvPr/>
        </p:nvSpPr>
        <p:spPr>
          <a:xfrm>
            <a:off x="-6469" y="1172177"/>
            <a:ext cx="34611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accent2"/>
                </a:solidFill>
              </a:rPr>
              <a:t>PERSONS BY PROJECT TYPE</a:t>
            </a:r>
          </a:p>
        </p:txBody>
      </p:sp>
      <p:pic>
        <p:nvPicPr>
          <p:cNvPr id="28" name="slide2" descr="% Total Homeless Pop (2)">
            <a:extLst>
              <a:ext uri="{FF2B5EF4-FFF2-40B4-BE49-F238E27FC236}">
                <a16:creationId xmlns:a16="http://schemas.microsoft.com/office/drawing/2014/main" id="{7A59FB9E-98D1-462D-9300-E0D28A7977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22823" r="38556" b="23443"/>
          <a:stretch/>
        </p:blipFill>
        <p:spPr>
          <a:xfrm>
            <a:off x="17893" y="1533431"/>
            <a:ext cx="2988446" cy="29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743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7472</TotalTime>
  <Words>716</Words>
  <Application>Microsoft Office PowerPoint</Application>
  <PresentationFormat>On-screen Show (4:3)</PresentationFormat>
  <Paragraphs>208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Tableau Book</vt:lpstr>
      <vt:lpstr>Retrospect</vt:lpstr>
      <vt:lpstr>2021 Point in Time &amp;  Housing Inventory Count</vt:lpstr>
      <vt:lpstr>What is HIC?</vt:lpstr>
      <vt:lpstr>2021 HIC Snapshot</vt:lpstr>
      <vt:lpstr>Increase Utilization</vt:lpstr>
      <vt:lpstr>Increase RRH Beds</vt:lpstr>
      <vt:lpstr>Increase Youth Beds</vt:lpstr>
      <vt:lpstr>2021 CoC Comparison</vt:lpstr>
      <vt:lpstr>What is PIT?</vt:lpstr>
      <vt:lpstr>2021 PIT Snapshot</vt:lpstr>
      <vt:lpstr>Reduce Sheltered Homelessness</vt:lpstr>
      <vt:lpstr>Reduce Unsheltered Homelessness</vt:lpstr>
      <vt:lpstr>Reduce Unsheltered Homelessness*</vt:lpstr>
      <vt:lpstr>Reduce Family Homelessness</vt:lpstr>
      <vt:lpstr>Reduce Racial Disparity</vt:lpstr>
      <vt:lpstr>Reduce Chronic Homelessness</vt:lpstr>
      <vt:lpstr>Reduce Veteran Homelessness</vt:lpstr>
      <vt:lpstr>Reduce Youth Homelessness</vt:lpstr>
      <vt:lpstr>2021 CoC Comparison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Kaitlyn Poepsel</cp:lastModifiedBy>
  <cp:revision>53</cp:revision>
  <dcterms:modified xsi:type="dcterms:W3CDTF">2021-06-07T14:36:45Z</dcterms:modified>
</cp:coreProperties>
</file>