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0" r:id="rId3"/>
    <p:sldId id="304" r:id="rId4"/>
    <p:sldId id="294" r:id="rId5"/>
    <p:sldId id="298" r:id="rId6"/>
    <p:sldId id="297" r:id="rId7"/>
    <p:sldId id="319" r:id="rId8"/>
    <p:sldId id="296" r:id="rId9"/>
    <p:sldId id="260" r:id="rId10"/>
    <p:sldId id="318" r:id="rId11"/>
    <p:sldId id="267" r:id="rId12"/>
    <p:sldId id="282" r:id="rId13"/>
    <p:sldId id="285" r:id="rId14"/>
    <p:sldId id="286" r:id="rId15"/>
    <p:sldId id="287" r:id="rId16"/>
    <p:sldId id="288" r:id="rId17"/>
    <p:sldId id="289" r:id="rId18"/>
    <p:sldId id="291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55E59-EB3C-490D-A4FC-8C317A00F8EE}" v="4" dt="2022-06-29T15:01:48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487" autoAdjust="0"/>
  </p:normalViewPr>
  <p:slideViewPr>
    <p:cSldViewPr snapToGrid="0">
      <p:cViewPr varScale="1">
        <p:scale>
          <a:sx n="102" d="100"/>
          <a:sy n="102" d="100"/>
        </p:scale>
        <p:origin x="1884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Poepsel" userId="a7bb61b9-7fad-410e-adc7-447ca8594b7d" providerId="ADAL" clId="{413F6FC4-EE27-478C-AB7D-B961A960D1CC}"/>
    <pc:docChg chg="undo redo custSel addSld delSld modSld">
      <pc:chgData name="Kaitlyn Poepsel" userId="a7bb61b9-7fad-410e-adc7-447ca8594b7d" providerId="ADAL" clId="{413F6FC4-EE27-478C-AB7D-B961A960D1CC}" dt="2022-05-10T13:29:58.945" v="263"/>
      <pc:docMkLst>
        <pc:docMk/>
      </pc:docMkLst>
      <pc:sldChg chg="modSp mod">
        <pc:chgData name="Kaitlyn Poepsel" userId="a7bb61b9-7fad-410e-adc7-447ca8594b7d" providerId="ADAL" clId="{413F6FC4-EE27-478C-AB7D-B961A960D1CC}" dt="2022-05-10T13:25:53.008" v="11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413F6FC4-EE27-478C-AB7D-B961A960D1CC}" dt="2022-05-10T13:25:53.008" v="11" actId="20577"/>
          <ac:spMkLst>
            <pc:docMk/>
            <pc:sldMk cId="473767765" sldId="257"/>
            <ac:spMk id="2" creationId="{ACD6F98B-573B-4765-BDCC-555D0DE5E764}"/>
          </ac:spMkLst>
        </pc:spChg>
        <pc:spChg chg="mod">
          <ac:chgData name="Kaitlyn Poepsel" userId="a7bb61b9-7fad-410e-adc7-447ca8594b7d" providerId="ADAL" clId="{413F6FC4-EE27-478C-AB7D-B961A960D1CC}" dt="2022-05-10T13:25:50.734" v="9" actId="13926"/>
          <ac:spMkLst>
            <pc:docMk/>
            <pc:sldMk cId="473767765" sldId="257"/>
            <ac:spMk id="3" creationId="{F84470EE-4FA9-4D8D-AB13-BB11CFB9630C}"/>
          </ac:spMkLst>
        </pc:spChg>
      </pc:sldChg>
      <pc:sldChg chg="modSp modNotesTx">
        <pc:chgData name="Kaitlyn Poepsel" userId="a7bb61b9-7fad-410e-adc7-447ca8594b7d" providerId="ADAL" clId="{413F6FC4-EE27-478C-AB7D-B961A960D1CC}" dt="2022-05-10T13:27:17.375" v="161" actId="20577"/>
        <pc:sldMkLst>
          <pc:docMk/>
          <pc:sldMk cId="687164906" sldId="260"/>
        </pc:sldMkLst>
        <pc:graphicFrameChg chg="mod">
          <ac:chgData name="Kaitlyn Poepsel" userId="a7bb61b9-7fad-410e-adc7-447ca8594b7d" providerId="ADAL" clId="{413F6FC4-EE27-478C-AB7D-B961A960D1CC}" dt="2022-05-10T13:26:58.706" v="81" actId="20577"/>
          <ac:graphicFrameMkLst>
            <pc:docMk/>
            <pc:sldMk cId="687164906" sldId="260"/>
            <ac:graphicFrameMk id="10" creationId="{42905F63-36B2-4DBD-9F7B-BF0EBFCA7B46}"/>
          </ac:graphicFrameMkLst>
        </pc:graphicFrameChg>
      </pc:sldChg>
      <pc:sldChg chg="modSp mod">
        <pc:chgData name="Kaitlyn Poepsel" userId="a7bb61b9-7fad-410e-adc7-447ca8594b7d" providerId="ADAL" clId="{413F6FC4-EE27-478C-AB7D-B961A960D1CC}" dt="2022-05-10T13:27:46.248" v="189" actId="13926"/>
        <pc:sldMkLst>
          <pc:docMk/>
          <pc:sldMk cId="663600090" sldId="267"/>
        </pc:sldMkLst>
        <pc:spChg chg="mod">
          <ac:chgData name="Kaitlyn Poepsel" userId="a7bb61b9-7fad-410e-adc7-447ca8594b7d" providerId="ADAL" clId="{413F6FC4-EE27-478C-AB7D-B961A960D1CC}" dt="2022-05-10T13:27:46.248" v="189" actId="13926"/>
          <ac:spMkLst>
            <pc:docMk/>
            <pc:sldMk cId="663600090" sldId="267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7:41.270" v="183" actId="13926"/>
        <pc:sldMkLst>
          <pc:docMk/>
          <pc:sldMk cId="939940241" sldId="282"/>
        </pc:sldMkLst>
        <pc:spChg chg="mod">
          <ac:chgData name="Kaitlyn Poepsel" userId="a7bb61b9-7fad-410e-adc7-447ca8594b7d" providerId="ADAL" clId="{413F6FC4-EE27-478C-AB7D-B961A960D1CC}" dt="2022-05-10T13:27:41.270" v="183" actId="13926"/>
          <ac:spMkLst>
            <pc:docMk/>
            <pc:sldMk cId="939940241" sldId="282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7:55.718" v="199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413F6FC4-EE27-478C-AB7D-B961A960D1CC}" dt="2022-05-10T13:27:55.718" v="199" actId="20577"/>
          <ac:spMkLst>
            <pc:docMk/>
            <pc:sldMk cId="1310648855" sldId="285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8:25.803" v="210" actId="13926"/>
        <pc:sldMkLst>
          <pc:docMk/>
          <pc:sldMk cId="3770034064" sldId="286"/>
        </pc:sldMkLst>
        <pc:spChg chg="mod">
          <ac:chgData name="Kaitlyn Poepsel" userId="a7bb61b9-7fad-410e-adc7-447ca8594b7d" providerId="ADAL" clId="{413F6FC4-EE27-478C-AB7D-B961A960D1CC}" dt="2022-05-10T13:28:25.803" v="210" actId="13926"/>
          <ac:spMkLst>
            <pc:docMk/>
            <pc:sldMk cId="3770034064" sldId="286"/>
            <ac:spMk id="3" creationId="{C79DAAC3-8ED2-4305-A65B-0A5FB78C327E}"/>
          </ac:spMkLst>
        </pc:spChg>
      </pc:sldChg>
      <pc:sldChg chg="modSp add del mod">
        <pc:chgData name="Kaitlyn Poepsel" userId="a7bb61b9-7fad-410e-adc7-447ca8594b7d" providerId="ADAL" clId="{413F6FC4-EE27-478C-AB7D-B961A960D1CC}" dt="2022-05-10T13:28:53.663" v="229" actId="20577"/>
        <pc:sldMkLst>
          <pc:docMk/>
          <pc:sldMk cId="2590135260" sldId="287"/>
        </pc:sldMkLst>
        <pc:spChg chg="mod">
          <ac:chgData name="Kaitlyn Poepsel" userId="a7bb61b9-7fad-410e-adc7-447ca8594b7d" providerId="ADAL" clId="{413F6FC4-EE27-478C-AB7D-B961A960D1CC}" dt="2022-05-10T13:28:53.663" v="229" actId="20577"/>
          <ac:spMkLst>
            <pc:docMk/>
            <pc:sldMk cId="2590135260" sldId="287"/>
            <ac:spMk id="3" creationId="{C79DAAC3-8ED2-4305-A65B-0A5FB78C327E}"/>
          </ac:spMkLst>
        </pc:spChg>
      </pc:sldChg>
      <pc:sldChg chg="modSp add del mod">
        <pc:chgData name="Kaitlyn Poepsel" userId="a7bb61b9-7fad-410e-adc7-447ca8594b7d" providerId="ADAL" clId="{413F6FC4-EE27-478C-AB7D-B961A960D1CC}" dt="2022-05-10T13:29:02.840" v="241" actId="13926"/>
        <pc:sldMkLst>
          <pc:docMk/>
          <pc:sldMk cId="3337112571" sldId="288"/>
        </pc:sldMkLst>
        <pc:spChg chg="mod">
          <ac:chgData name="Kaitlyn Poepsel" userId="a7bb61b9-7fad-410e-adc7-447ca8594b7d" providerId="ADAL" clId="{413F6FC4-EE27-478C-AB7D-B961A960D1CC}" dt="2022-05-10T13:29:02.840" v="241" actId="13926"/>
          <ac:spMkLst>
            <pc:docMk/>
            <pc:sldMk cId="3337112571" sldId="288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9:15.303" v="253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413F6FC4-EE27-478C-AB7D-B961A960D1CC}" dt="2022-05-10T13:29:10.502" v="249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413F6FC4-EE27-478C-AB7D-B961A960D1CC}" dt="2022-05-10T13:29:12.846" v="251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413F6FC4-EE27-478C-AB7D-B961A960D1CC}" dt="2022-05-10T13:29:15.303" v="253" actId="20577"/>
          <ac:spMkLst>
            <pc:docMk/>
            <pc:sldMk cId="2987963564" sldId="289"/>
            <ac:spMk id="18" creationId="{C0B4ACAD-4AB3-4E7B-8800-088FF34814EB}"/>
          </ac:spMkLst>
        </pc:spChg>
      </pc:sldChg>
      <pc:sldChg chg="modSp mod">
        <pc:chgData name="Kaitlyn Poepsel" userId="a7bb61b9-7fad-410e-adc7-447ca8594b7d" providerId="ADAL" clId="{413F6FC4-EE27-478C-AB7D-B961A960D1CC}" dt="2022-05-10T13:26:28.128" v="51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413F6FC4-EE27-478C-AB7D-B961A960D1CC}" dt="2022-05-10T13:26:28.128" v="51" actId="20577"/>
          <ac:spMkLst>
            <pc:docMk/>
            <pc:sldMk cId="2301098234" sldId="294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6:49.760" v="80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413F6FC4-EE27-478C-AB7D-B961A960D1CC}" dt="2022-05-10T13:26:49.760" v="80" actId="20577"/>
          <ac:spMkLst>
            <pc:docMk/>
            <pc:sldMk cId="2130125936" sldId="297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6:39.383" v="65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413F6FC4-EE27-478C-AB7D-B961A960D1CC}" dt="2022-05-10T13:26:39.383" v="65" actId="20577"/>
          <ac:spMkLst>
            <pc:docMk/>
            <pc:sldMk cId="2134917330" sldId="298"/>
            <ac:spMk id="3" creationId="{C79DAAC3-8ED2-4305-A65B-0A5FB78C327E}"/>
          </ac:spMkLst>
        </pc:spChg>
      </pc:sldChg>
      <pc:sldChg chg="modSp mod">
        <pc:chgData name="Kaitlyn Poepsel" userId="a7bb61b9-7fad-410e-adc7-447ca8594b7d" providerId="ADAL" clId="{413F6FC4-EE27-478C-AB7D-B961A960D1CC}" dt="2022-05-10T13:26:05.511" v="18" actId="20577"/>
        <pc:sldMkLst>
          <pc:docMk/>
          <pc:sldMk cId="2202005953" sldId="304"/>
        </pc:sldMkLst>
        <pc:spChg chg="mod">
          <ac:chgData name="Kaitlyn Poepsel" userId="a7bb61b9-7fad-410e-adc7-447ca8594b7d" providerId="ADAL" clId="{413F6FC4-EE27-478C-AB7D-B961A960D1CC}" dt="2022-05-10T13:26:00.844" v="12" actId="20577"/>
          <ac:spMkLst>
            <pc:docMk/>
            <pc:sldMk cId="2202005953" sldId="304"/>
            <ac:spMk id="2" creationId="{01A3900F-CA08-49A4-AF78-6313664D6520}"/>
          </ac:spMkLst>
        </pc:spChg>
        <pc:spChg chg="mod">
          <ac:chgData name="Kaitlyn Poepsel" userId="a7bb61b9-7fad-410e-adc7-447ca8594b7d" providerId="ADAL" clId="{413F6FC4-EE27-478C-AB7D-B961A960D1CC}" dt="2022-05-10T13:26:04.390" v="16" actId="20577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413F6FC4-EE27-478C-AB7D-B961A960D1CC}" dt="2022-05-10T13:26:05.511" v="18" actId="20577"/>
          <ac:spMkLst>
            <pc:docMk/>
            <pc:sldMk cId="2202005953" sldId="304"/>
            <ac:spMk id="19" creationId="{1BE5F6F1-A4D7-4A4A-9B74-83AED8E52B15}"/>
          </ac:spMkLst>
        </pc:spChg>
      </pc:sldChg>
      <pc:sldChg chg="del">
        <pc:chgData name="Kaitlyn Poepsel" userId="a7bb61b9-7fad-410e-adc7-447ca8594b7d" providerId="ADAL" clId="{413F6FC4-EE27-478C-AB7D-B961A960D1CC}" dt="2022-05-10T13:29:26.709" v="255" actId="47"/>
        <pc:sldMkLst>
          <pc:docMk/>
          <pc:sldMk cId="1170409102" sldId="307"/>
        </pc:sldMkLst>
      </pc:sldChg>
      <pc:sldChg chg="del">
        <pc:chgData name="Kaitlyn Poepsel" userId="a7bb61b9-7fad-410e-adc7-447ca8594b7d" providerId="ADAL" clId="{413F6FC4-EE27-478C-AB7D-B961A960D1CC}" dt="2022-05-10T13:29:24.980" v="254" actId="47"/>
        <pc:sldMkLst>
          <pc:docMk/>
          <pc:sldMk cId="659656398" sldId="313"/>
        </pc:sldMkLst>
      </pc:sldChg>
      <pc:sldChg chg="del">
        <pc:chgData name="Kaitlyn Poepsel" userId="a7bb61b9-7fad-410e-adc7-447ca8594b7d" providerId="ADAL" clId="{413F6FC4-EE27-478C-AB7D-B961A960D1CC}" dt="2022-05-10T13:29:24.980" v="254" actId="47"/>
        <pc:sldMkLst>
          <pc:docMk/>
          <pc:sldMk cId="3085164566" sldId="314"/>
        </pc:sldMkLst>
      </pc:sldChg>
      <pc:sldChg chg="del">
        <pc:chgData name="Kaitlyn Poepsel" userId="a7bb61b9-7fad-410e-adc7-447ca8594b7d" providerId="ADAL" clId="{413F6FC4-EE27-478C-AB7D-B961A960D1CC}" dt="2022-05-10T13:29:24.980" v="254" actId="47"/>
        <pc:sldMkLst>
          <pc:docMk/>
          <pc:sldMk cId="2330805867" sldId="315"/>
        </pc:sldMkLst>
      </pc:sldChg>
      <pc:sldChg chg="del">
        <pc:chgData name="Kaitlyn Poepsel" userId="a7bb61b9-7fad-410e-adc7-447ca8594b7d" providerId="ADAL" clId="{413F6FC4-EE27-478C-AB7D-B961A960D1CC}" dt="2022-05-10T13:29:24.980" v="254" actId="47"/>
        <pc:sldMkLst>
          <pc:docMk/>
          <pc:sldMk cId="1290118474" sldId="317"/>
        </pc:sldMkLst>
      </pc:sldChg>
      <pc:sldChg chg="modSp mod">
        <pc:chgData name="Kaitlyn Poepsel" userId="a7bb61b9-7fad-410e-adc7-447ca8594b7d" providerId="ADAL" clId="{413F6FC4-EE27-478C-AB7D-B961A960D1CC}" dt="2022-05-10T13:27:22.607" v="168" actId="20577"/>
        <pc:sldMkLst>
          <pc:docMk/>
          <pc:sldMk cId="2566898193" sldId="318"/>
        </pc:sldMkLst>
        <pc:spChg chg="mod">
          <ac:chgData name="Kaitlyn Poepsel" userId="a7bb61b9-7fad-410e-adc7-447ca8594b7d" providerId="ADAL" clId="{413F6FC4-EE27-478C-AB7D-B961A960D1CC}" dt="2022-05-10T13:27:20.511" v="162" actId="20577"/>
          <ac:spMkLst>
            <pc:docMk/>
            <pc:sldMk cId="2566898193" sldId="318"/>
            <ac:spMk id="2" creationId="{95D663CF-AB9A-43B5-BE89-B49B479A425D}"/>
          </ac:spMkLst>
        </pc:spChg>
        <pc:spChg chg="mod">
          <ac:chgData name="Kaitlyn Poepsel" userId="a7bb61b9-7fad-410e-adc7-447ca8594b7d" providerId="ADAL" clId="{413F6FC4-EE27-478C-AB7D-B961A960D1CC}" dt="2022-05-10T13:27:21.623" v="165" actId="20577"/>
          <ac:spMkLst>
            <pc:docMk/>
            <pc:sldMk cId="2566898193" sldId="318"/>
            <ac:spMk id="11" creationId="{A762BECA-1EE8-404C-B64E-18FB47F2164C}"/>
          </ac:spMkLst>
        </pc:spChg>
        <pc:spChg chg="mod">
          <ac:chgData name="Kaitlyn Poepsel" userId="a7bb61b9-7fad-410e-adc7-447ca8594b7d" providerId="ADAL" clId="{413F6FC4-EE27-478C-AB7D-B961A960D1CC}" dt="2022-05-10T13:27:22.607" v="168" actId="20577"/>
          <ac:spMkLst>
            <pc:docMk/>
            <pc:sldMk cId="2566898193" sldId="318"/>
            <ac:spMk id="13" creationId="{B6030183-9522-4FE0-A332-15C6D2AFAC8E}"/>
          </ac:spMkLst>
        </pc:spChg>
      </pc:sldChg>
      <pc:sldChg chg="addSp delSp add del setBg delDesignElem">
        <pc:chgData name="Kaitlyn Poepsel" userId="a7bb61b9-7fad-410e-adc7-447ca8594b7d" providerId="ADAL" clId="{413F6FC4-EE27-478C-AB7D-B961A960D1CC}" dt="2022-05-10T13:29:54.966" v="261"/>
        <pc:sldMkLst>
          <pc:docMk/>
          <pc:sldMk cId="448428889" sldId="319"/>
        </pc:sldMkLst>
        <pc:spChg chg="add del">
          <ac:chgData name="Kaitlyn Poepsel" userId="a7bb61b9-7fad-410e-adc7-447ca8594b7d" providerId="ADAL" clId="{413F6FC4-EE27-478C-AB7D-B961A960D1CC}" dt="2022-05-10T13:29:54.966" v="261"/>
          <ac:spMkLst>
            <pc:docMk/>
            <pc:sldMk cId="448428889" sldId="319"/>
            <ac:spMk id="139" creationId="{990D0034-F768-41E7-85D4-F38C4DE85770}"/>
          </ac:spMkLst>
        </pc:spChg>
        <pc:spChg chg="add del">
          <ac:chgData name="Kaitlyn Poepsel" userId="a7bb61b9-7fad-410e-adc7-447ca8594b7d" providerId="ADAL" clId="{413F6FC4-EE27-478C-AB7D-B961A960D1CC}" dt="2022-05-10T13:29:54.966" v="261"/>
          <ac:spMkLst>
            <pc:docMk/>
            <pc:sldMk cId="448428889" sldId="319"/>
            <ac:spMk id="141" creationId="{C4F7E42D-8B5A-4FC8-81CD-9E60171F7FA8}"/>
          </ac:spMkLst>
        </pc:spChg>
        <pc:spChg chg="add del">
          <ac:chgData name="Kaitlyn Poepsel" userId="a7bb61b9-7fad-410e-adc7-447ca8594b7d" providerId="ADAL" clId="{413F6FC4-EE27-478C-AB7D-B961A960D1CC}" dt="2022-05-10T13:29:54.966" v="261"/>
          <ac:spMkLst>
            <pc:docMk/>
            <pc:sldMk cId="448428889" sldId="319"/>
            <ac:spMk id="143" creationId="{8C04651D-B9F4-4935-A02D-364153FBDF54}"/>
          </ac:spMkLst>
        </pc:spChg>
      </pc:sldChg>
      <pc:sldChg chg="delSp add setBg delDesignElem">
        <pc:chgData name="Kaitlyn Poepsel" userId="a7bb61b9-7fad-410e-adc7-447ca8594b7d" providerId="ADAL" clId="{413F6FC4-EE27-478C-AB7D-B961A960D1CC}" dt="2022-05-10T13:29:58.945" v="263"/>
        <pc:sldMkLst>
          <pc:docMk/>
          <pc:sldMk cId="3281547811" sldId="319"/>
        </pc:sldMkLst>
        <pc:spChg chg="del">
          <ac:chgData name="Kaitlyn Poepsel" userId="a7bb61b9-7fad-410e-adc7-447ca8594b7d" providerId="ADAL" clId="{413F6FC4-EE27-478C-AB7D-B961A960D1CC}" dt="2022-05-10T13:29:58.945" v="263"/>
          <ac:spMkLst>
            <pc:docMk/>
            <pc:sldMk cId="3281547811" sldId="319"/>
            <ac:spMk id="139" creationId="{990D0034-F768-41E7-85D4-F38C4DE85770}"/>
          </ac:spMkLst>
        </pc:spChg>
        <pc:spChg chg="del">
          <ac:chgData name="Kaitlyn Poepsel" userId="a7bb61b9-7fad-410e-adc7-447ca8594b7d" providerId="ADAL" clId="{413F6FC4-EE27-478C-AB7D-B961A960D1CC}" dt="2022-05-10T13:29:58.945" v="263"/>
          <ac:spMkLst>
            <pc:docMk/>
            <pc:sldMk cId="3281547811" sldId="319"/>
            <ac:spMk id="141" creationId="{C4F7E42D-8B5A-4FC8-81CD-9E60171F7FA8}"/>
          </ac:spMkLst>
        </pc:spChg>
        <pc:spChg chg="del">
          <ac:chgData name="Kaitlyn Poepsel" userId="a7bb61b9-7fad-410e-adc7-447ca8594b7d" providerId="ADAL" clId="{413F6FC4-EE27-478C-AB7D-B961A960D1CC}" dt="2022-05-10T13:29:58.945" v="263"/>
          <ac:spMkLst>
            <pc:docMk/>
            <pc:sldMk cId="3281547811" sldId="319"/>
            <ac:spMk id="143" creationId="{8C04651D-B9F4-4935-A02D-364153FBDF54}"/>
          </ac:spMkLst>
        </pc:spChg>
      </pc:sldChg>
      <pc:sldChg chg="addSp delSp add del setBg delDesignElem">
        <pc:chgData name="Kaitlyn Poepsel" userId="a7bb61b9-7fad-410e-adc7-447ca8594b7d" providerId="ADAL" clId="{413F6FC4-EE27-478C-AB7D-B961A960D1CC}" dt="2022-05-10T13:29:51.663" v="258"/>
        <pc:sldMkLst>
          <pc:docMk/>
          <pc:sldMk cId="3444747877" sldId="319"/>
        </pc:sldMkLst>
        <pc:spChg chg="add del">
          <ac:chgData name="Kaitlyn Poepsel" userId="a7bb61b9-7fad-410e-adc7-447ca8594b7d" providerId="ADAL" clId="{413F6FC4-EE27-478C-AB7D-B961A960D1CC}" dt="2022-05-10T13:29:51.663" v="258"/>
          <ac:spMkLst>
            <pc:docMk/>
            <pc:sldMk cId="3444747877" sldId="319"/>
            <ac:spMk id="139" creationId="{990D0034-F768-41E7-85D4-F38C4DE85770}"/>
          </ac:spMkLst>
        </pc:spChg>
        <pc:spChg chg="add del">
          <ac:chgData name="Kaitlyn Poepsel" userId="a7bb61b9-7fad-410e-adc7-447ca8594b7d" providerId="ADAL" clId="{413F6FC4-EE27-478C-AB7D-B961A960D1CC}" dt="2022-05-10T13:29:51.663" v="258"/>
          <ac:spMkLst>
            <pc:docMk/>
            <pc:sldMk cId="3444747877" sldId="319"/>
            <ac:spMk id="141" creationId="{C4F7E42D-8B5A-4FC8-81CD-9E60171F7FA8}"/>
          </ac:spMkLst>
        </pc:spChg>
        <pc:spChg chg="add del">
          <ac:chgData name="Kaitlyn Poepsel" userId="a7bb61b9-7fad-410e-adc7-447ca8594b7d" providerId="ADAL" clId="{413F6FC4-EE27-478C-AB7D-B961A960D1CC}" dt="2022-05-10T13:29:51.663" v="258"/>
          <ac:spMkLst>
            <pc:docMk/>
            <pc:sldMk cId="3444747877" sldId="319"/>
            <ac:spMk id="143" creationId="{8C04651D-B9F4-4935-A02D-364153FBDF54}"/>
          </ac:spMkLst>
        </pc:spChg>
      </pc:sldChg>
    </pc:docChg>
  </pc:docChgLst>
  <pc:docChgLst>
    <pc:chgData name="Kaitlyn Poepsel" userId="a7bb61b9-7fad-410e-adc7-447ca8594b7d" providerId="ADAL" clId="{0AC2BF1D-B5FB-4678-ADE3-4A62422B4F47}"/>
    <pc:docChg chg="undo custSel addSld delSld modSld">
      <pc:chgData name="Kaitlyn Poepsel" userId="a7bb61b9-7fad-410e-adc7-447ca8594b7d" providerId="ADAL" clId="{0AC2BF1D-B5FB-4678-ADE3-4A62422B4F47}" dt="2021-06-02T21:38:03.184" v="1890" actId="478"/>
      <pc:docMkLst>
        <pc:docMk/>
      </pc:docMkLst>
      <pc:sldChg chg="modSp mod">
        <pc:chgData name="Kaitlyn Poepsel" userId="a7bb61b9-7fad-410e-adc7-447ca8594b7d" providerId="ADAL" clId="{0AC2BF1D-B5FB-4678-ADE3-4A62422B4F47}" dt="2021-06-02T20:31:00.861" v="18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0AC2BF1D-B5FB-4678-ADE3-4A62422B4F47}" dt="2021-06-02T20:31:00.861" v="18" actId="20577"/>
          <ac:spMkLst>
            <pc:docMk/>
            <pc:sldMk cId="473767765" sldId="257"/>
            <ac:spMk id="3" creationId="{F84470EE-4FA9-4D8D-AB13-BB11CFB9630C}"/>
          </ac:spMkLst>
        </pc:spChg>
      </pc:sldChg>
      <pc:sldChg chg="addSp delSp modSp mod modNotesTx">
        <pc:chgData name="Kaitlyn Poepsel" userId="a7bb61b9-7fad-410e-adc7-447ca8594b7d" providerId="ADAL" clId="{0AC2BF1D-B5FB-4678-ADE3-4A62422B4F47}" dt="2021-06-02T20:51:36.463" v="646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0AC2BF1D-B5FB-4678-ADE3-4A62422B4F47}" dt="2021-06-02T20:51:08.792" v="617" actId="20577"/>
          <ac:spMkLst>
            <pc:docMk/>
            <pc:sldMk cId="663600090" sldId="267"/>
            <ac:spMk id="3" creationId="{C79DAAC3-8ED2-4305-A65B-0A5FB78C327E}"/>
          </ac:spMkLst>
        </pc:spChg>
        <pc:picChg chg="del">
          <ac:chgData name="Kaitlyn Poepsel" userId="a7bb61b9-7fad-410e-adc7-447ca8594b7d" providerId="ADAL" clId="{0AC2BF1D-B5FB-4678-ADE3-4A62422B4F47}" dt="2021-06-02T20:50:26.767" v="589" actId="478"/>
          <ac:picMkLst>
            <pc:docMk/>
            <pc:sldMk cId="663600090" sldId="267"/>
            <ac:picMk id="14" creationId="{709778A9-066F-4202-9092-363A132A164B}"/>
          </ac:picMkLst>
        </pc:picChg>
        <pc:picChg chg="del">
          <ac:chgData name="Kaitlyn Poepsel" userId="a7bb61b9-7fad-410e-adc7-447ca8594b7d" providerId="ADAL" clId="{0AC2BF1D-B5FB-4678-ADE3-4A62422B4F47}" dt="2021-06-02T20:50:58.551" v="597" actId="478"/>
          <ac:picMkLst>
            <pc:docMk/>
            <pc:sldMk cId="663600090" sldId="267"/>
            <ac:picMk id="15" creationId="{9CA64CBC-A3C7-4CCB-BFA2-B72F8FAE0927}"/>
          </ac:picMkLst>
        </pc:picChg>
        <pc:picChg chg="add mod">
          <ac:chgData name="Kaitlyn Poepsel" userId="a7bb61b9-7fad-410e-adc7-447ca8594b7d" providerId="ADAL" clId="{0AC2BF1D-B5FB-4678-ADE3-4A62422B4F47}" dt="2021-06-02T20:50:50.350" v="596" actId="1076"/>
          <ac:picMkLst>
            <pc:docMk/>
            <pc:sldMk cId="663600090" sldId="267"/>
            <ac:picMk id="16" creationId="{356BCF52-5B6C-4B09-AA5D-3C8AF98E3658}"/>
          </ac:picMkLst>
        </pc:picChg>
        <pc:picChg chg="add mod">
          <ac:chgData name="Kaitlyn Poepsel" userId="a7bb61b9-7fad-410e-adc7-447ca8594b7d" providerId="ADAL" clId="{0AC2BF1D-B5FB-4678-ADE3-4A62422B4F47}" dt="2021-06-02T20:50:58.860" v="598"/>
          <ac:picMkLst>
            <pc:docMk/>
            <pc:sldMk cId="663600090" sldId="267"/>
            <ac:picMk id="17" creationId="{4D4F55BA-15F9-418A-AD53-7E4529026617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0:49:31.477" v="588" actId="14100"/>
        <pc:sldMkLst>
          <pc:docMk/>
          <pc:sldMk cId="1256074306" sldId="281"/>
        </pc:sldMkLst>
        <pc:spChg chg="mod">
          <ac:chgData name="Kaitlyn Poepsel" userId="a7bb61b9-7fad-410e-adc7-447ca8594b7d" providerId="ADAL" clId="{0AC2BF1D-B5FB-4678-ADE3-4A62422B4F47}" dt="2021-06-02T20:48:30.959" v="550" actId="20577"/>
          <ac:spMkLst>
            <pc:docMk/>
            <pc:sldMk cId="1256074306" sldId="281"/>
            <ac:spMk id="7" creationId="{3F953DA2-FF86-4278-9A5F-2A5AD257822B}"/>
          </ac:spMkLst>
        </pc:spChg>
        <pc:spChg chg="mod">
          <ac:chgData name="Kaitlyn Poepsel" userId="a7bb61b9-7fad-410e-adc7-447ca8594b7d" providerId="ADAL" clId="{0AC2BF1D-B5FB-4678-ADE3-4A62422B4F47}" dt="2021-06-02T20:48:35.511" v="553" actId="20577"/>
          <ac:spMkLst>
            <pc:docMk/>
            <pc:sldMk cId="1256074306" sldId="281"/>
            <ac:spMk id="23" creationId="{B5947EFF-83F8-41F7-9E97-82FF84CB8129}"/>
          </ac:spMkLst>
        </pc:spChg>
        <pc:spChg chg="mod">
          <ac:chgData name="Kaitlyn Poepsel" userId="a7bb61b9-7fad-410e-adc7-447ca8594b7d" providerId="ADAL" clId="{0AC2BF1D-B5FB-4678-ADE3-4A62422B4F47}" dt="2021-06-02T20:48:38.953" v="557" actId="20577"/>
          <ac:spMkLst>
            <pc:docMk/>
            <pc:sldMk cId="1256074306" sldId="281"/>
            <ac:spMk id="27" creationId="{94915FAB-4F1D-4F55-9EA7-7F6E16ECC0DA}"/>
          </ac:spMkLst>
        </pc:spChg>
        <pc:picChg chg="del">
          <ac:chgData name="Kaitlyn Poepsel" userId="a7bb61b9-7fad-410e-adc7-447ca8594b7d" providerId="ADAL" clId="{0AC2BF1D-B5FB-4678-ADE3-4A62422B4F47}" dt="2021-06-02T20:49:26.591" v="585" actId="478"/>
          <ac:picMkLst>
            <pc:docMk/>
            <pc:sldMk cId="1256074306" sldId="281"/>
            <ac:picMk id="22" creationId="{478FD991-780B-4D3C-BD57-E4C03CE1E19D}"/>
          </ac:picMkLst>
        </pc:picChg>
        <pc:picChg chg="add mod">
          <ac:chgData name="Kaitlyn Poepsel" userId="a7bb61b9-7fad-410e-adc7-447ca8594b7d" providerId="ADAL" clId="{0AC2BF1D-B5FB-4678-ADE3-4A62422B4F47}" dt="2021-06-02T20:49:31.477" v="588" actId="14100"/>
          <ac:picMkLst>
            <pc:docMk/>
            <pc:sldMk cId="1256074306" sldId="281"/>
            <ac:picMk id="28" creationId="{62CD7E27-E02C-4F37-A0EA-93EFBC96CD10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1:01:33.197" v="1037" actId="20577"/>
        <pc:sldMkLst>
          <pc:docMk/>
          <pc:sldMk cId="939940241" sldId="282"/>
        </pc:sldMkLst>
        <pc:spChg chg="mod">
          <ac:chgData name="Kaitlyn Poepsel" userId="a7bb61b9-7fad-410e-adc7-447ca8594b7d" providerId="ADAL" clId="{0AC2BF1D-B5FB-4678-ADE3-4A62422B4F47}" dt="2021-06-02T20:51:43.360" v="648" actId="20577"/>
          <ac:spMkLst>
            <pc:docMk/>
            <pc:sldMk cId="939940241" sldId="282"/>
            <ac:spMk id="2" creationId="{ED4928DB-A87C-4FB3-86F1-3491B58C68B3}"/>
          </ac:spMkLst>
        </pc:spChg>
        <pc:spChg chg="mod">
          <ac:chgData name="Kaitlyn Poepsel" userId="a7bb61b9-7fad-410e-adc7-447ca8594b7d" providerId="ADAL" clId="{0AC2BF1D-B5FB-4678-ADE3-4A62422B4F47}" dt="2021-06-02T21:01:33.197" v="1037" actId="20577"/>
          <ac:spMkLst>
            <pc:docMk/>
            <pc:sldMk cId="939940241" sldId="282"/>
            <ac:spMk id="3" creationId="{C79DAAC3-8ED2-4305-A65B-0A5FB78C327E}"/>
          </ac:spMkLst>
        </pc:spChg>
        <pc:picChg chg="del mod">
          <ac:chgData name="Kaitlyn Poepsel" userId="a7bb61b9-7fad-410e-adc7-447ca8594b7d" providerId="ADAL" clId="{0AC2BF1D-B5FB-4678-ADE3-4A62422B4F47}" dt="2021-06-02T20:52:14.271" v="650" actId="478"/>
          <ac:picMkLst>
            <pc:docMk/>
            <pc:sldMk cId="939940241" sldId="282"/>
            <ac:picMk id="13" creationId="{FBCB2404-4B13-418C-8357-0AD69046B202}"/>
          </ac:picMkLst>
        </pc:picChg>
        <pc:picChg chg="add mod">
          <ac:chgData name="Kaitlyn Poepsel" userId="a7bb61b9-7fad-410e-adc7-447ca8594b7d" providerId="ADAL" clId="{0AC2BF1D-B5FB-4678-ADE3-4A62422B4F47}" dt="2021-06-02T20:52:35.255" v="656" actId="1076"/>
          <ac:picMkLst>
            <pc:docMk/>
            <pc:sldMk cId="939940241" sldId="282"/>
            <ac:picMk id="14" creationId="{8B8CC597-0F6C-45A1-AAF9-06A6E0B5E8F1}"/>
          </ac:picMkLst>
        </pc:picChg>
        <pc:picChg chg="add mod">
          <ac:chgData name="Kaitlyn Poepsel" userId="a7bb61b9-7fad-410e-adc7-447ca8594b7d" providerId="ADAL" clId="{0AC2BF1D-B5FB-4678-ADE3-4A62422B4F47}" dt="2021-06-02T20:53:06.283" v="697"/>
          <ac:picMkLst>
            <pc:docMk/>
            <pc:sldMk cId="939940241" sldId="282"/>
            <ac:picMk id="15" creationId="{9A684007-6BD0-424C-B85D-9761CCB71604}"/>
          </ac:picMkLst>
        </pc:picChg>
        <pc:picChg chg="del">
          <ac:chgData name="Kaitlyn Poepsel" userId="a7bb61b9-7fad-410e-adc7-447ca8594b7d" providerId="ADAL" clId="{0AC2BF1D-B5FB-4678-ADE3-4A62422B4F47}" dt="2021-06-02T20:53:05.868" v="696" actId="478"/>
          <ac:picMkLst>
            <pc:docMk/>
            <pc:sldMk cId="939940241" sldId="282"/>
            <ac:picMk id="16" creationId="{EC3F4771-0EF8-4122-BCD0-662184B2A387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1:17:54.025" v="1621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0AC2BF1D-B5FB-4678-ADE3-4A62422B4F47}" dt="2021-06-02T21:01:10.671" v="945" actId="207"/>
          <ac:spMkLst>
            <pc:docMk/>
            <pc:sldMk cId="1310648855" sldId="285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0AC2BF1D-B5FB-4678-ADE3-4A62422B4F47}" dt="2021-06-02T21:01:14.282" v="947"/>
          <ac:picMkLst>
            <pc:docMk/>
            <pc:sldMk cId="1310648855" sldId="285"/>
            <ac:picMk id="14" creationId="{6EE3D2DA-D5E6-4303-9513-D1D2FF478824}"/>
          </ac:picMkLst>
        </pc:picChg>
        <pc:picChg chg="del">
          <ac:chgData name="Kaitlyn Poepsel" userId="a7bb61b9-7fad-410e-adc7-447ca8594b7d" providerId="ADAL" clId="{0AC2BF1D-B5FB-4678-ADE3-4A62422B4F47}" dt="2021-06-02T21:01:37.721" v="1038" actId="478"/>
          <ac:picMkLst>
            <pc:docMk/>
            <pc:sldMk cId="1310648855" sldId="285"/>
            <ac:picMk id="15" creationId="{03E19201-F9CE-4ACD-AA77-E7588FD9A8C4}"/>
          </ac:picMkLst>
        </pc:picChg>
        <pc:picChg chg="del">
          <ac:chgData name="Kaitlyn Poepsel" userId="a7bb61b9-7fad-410e-adc7-447ca8594b7d" providerId="ADAL" clId="{0AC2BF1D-B5FB-4678-ADE3-4A62422B4F47}" dt="2021-06-02T21:01:14.064" v="946" actId="478"/>
          <ac:picMkLst>
            <pc:docMk/>
            <pc:sldMk cId="1310648855" sldId="285"/>
            <ac:picMk id="17" creationId="{28F007F3-B29D-4EE4-B854-45344269F7A5}"/>
          </ac:picMkLst>
        </pc:picChg>
        <pc:picChg chg="add mod">
          <ac:chgData name="Kaitlyn Poepsel" userId="a7bb61b9-7fad-410e-adc7-447ca8594b7d" providerId="ADAL" clId="{0AC2BF1D-B5FB-4678-ADE3-4A62422B4F47}" dt="2021-06-02T21:02:27.847" v="1046" actId="14100"/>
          <ac:picMkLst>
            <pc:docMk/>
            <pc:sldMk cId="1310648855" sldId="285"/>
            <ac:picMk id="18" creationId="{DDD9DF11-E4B7-44CE-AED3-ED57E3368DDB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1:04:53.573" v="1106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0AC2BF1D-B5FB-4678-ADE3-4A62422B4F47}" dt="2021-06-02T21:04:36.056" v="1103" actId="20577"/>
          <ac:spMkLst>
            <pc:docMk/>
            <pc:sldMk cId="3770034064" sldId="286"/>
            <ac:spMk id="3" creationId="{C79DAAC3-8ED2-4305-A65B-0A5FB78C327E}"/>
          </ac:spMkLst>
        </pc:spChg>
        <pc:picChg chg="del">
          <ac:chgData name="Kaitlyn Poepsel" userId="a7bb61b9-7fad-410e-adc7-447ca8594b7d" providerId="ADAL" clId="{0AC2BF1D-B5FB-4678-ADE3-4A62422B4F47}" dt="2021-06-02T21:04:41.408" v="1104" actId="478"/>
          <ac:picMkLst>
            <pc:docMk/>
            <pc:sldMk cId="3770034064" sldId="286"/>
            <ac:picMk id="11" creationId="{D2F55E42-C9FA-4150-B8B1-3386BCE9EDF9}"/>
          </ac:picMkLst>
        </pc:picChg>
        <pc:picChg chg="del">
          <ac:chgData name="Kaitlyn Poepsel" userId="a7bb61b9-7fad-410e-adc7-447ca8594b7d" providerId="ADAL" clId="{0AC2BF1D-B5FB-4678-ADE3-4A62422B4F47}" dt="2021-06-02T21:04:04.455" v="1090" actId="478"/>
          <ac:picMkLst>
            <pc:docMk/>
            <pc:sldMk cId="3770034064" sldId="286"/>
            <ac:picMk id="14" creationId="{58F33B91-44E1-402B-A9BC-BB4040A81A85}"/>
          </ac:picMkLst>
        </pc:picChg>
        <pc:picChg chg="add mod">
          <ac:chgData name="Kaitlyn Poepsel" userId="a7bb61b9-7fad-410e-adc7-447ca8594b7d" providerId="ADAL" clId="{0AC2BF1D-B5FB-4678-ADE3-4A62422B4F47}" dt="2021-06-02T21:04:21.017" v="1093" actId="1076"/>
          <ac:picMkLst>
            <pc:docMk/>
            <pc:sldMk cId="3770034064" sldId="286"/>
            <ac:picMk id="15" creationId="{F7F973E9-38E8-490C-B590-37392E200187}"/>
          </ac:picMkLst>
        </pc:picChg>
        <pc:picChg chg="add mod">
          <ac:chgData name="Kaitlyn Poepsel" userId="a7bb61b9-7fad-410e-adc7-447ca8594b7d" providerId="ADAL" clId="{0AC2BF1D-B5FB-4678-ADE3-4A62422B4F47}" dt="2021-06-02T21:04:41.768" v="1105"/>
          <ac:picMkLst>
            <pc:docMk/>
            <pc:sldMk cId="3770034064" sldId="286"/>
            <ac:picMk id="16" creationId="{1D58C7D8-4C52-46ED-AC07-6BFC7D407C33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1:09:51.584" v="1315" actId="20577"/>
        <pc:sldMkLst>
          <pc:docMk/>
          <pc:sldMk cId="2590135260" sldId="287"/>
        </pc:sldMkLst>
        <pc:spChg chg="mod">
          <ac:chgData name="Kaitlyn Poepsel" userId="a7bb61b9-7fad-410e-adc7-447ca8594b7d" providerId="ADAL" clId="{0AC2BF1D-B5FB-4678-ADE3-4A62422B4F47}" dt="2021-06-02T21:06:42.559" v="1131" actId="20577"/>
          <ac:spMkLst>
            <pc:docMk/>
            <pc:sldMk cId="2590135260" sldId="287"/>
            <ac:spMk id="3" creationId="{C79DAAC3-8ED2-4305-A65B-0A5FB78C327E}"/>
          </ac:spMkLst>
        </pc:spChg>
        <pc:picChg chg="del">
          <ac:chgData name="Kaitlyn Poepsel" userId="a7bb61b9-7fad-410e-adc7-447ca8594b7d" providerId="ADAL" clId="{0AC2BF1D-B5FB-4678-ADE3-4A62422B4F47}" dt="2021-06-02T21:06:14.863" v="1114" actId="478"/>
          <ac:picMkLst>
            <pc:docMk/>
            <pc:sldMk cId="2590135260" sldId="287"/>
            <ac:picMk id="14" creationId="{8885B9B7-F9EF-4447-9D12-2F84ECB12B0C}"/>
          </ac:picMkLst>
        </pc:picChg>
        <pc:picChg chg="add mod">
          <ac:chgData name="Kaitlyn Poepsel" userId="a7bb61b9-7fad-410e-adc7-447ca8594b7d" providerId="ADAL" clId="{0AC2BF1D-B5FB-4678-ADE3-4A62422B4F47}" dt="2021-06-02T21:06:32.048" v="1120" actId="1076"/>
          <ac:picMkLst>
            <pc:docMk/>
            <pc:sldMk cId="2590135260" sldId="287"/>
            <ac:picMk id="15" creationId="{6CBD60F0-5619-468B-B8B4-C793FB5E4985}"/>
          </ac:picMkLst>
        </pc:picChg>
        <pc:picChg chg="del">
          <ac:chgData name="Kaitlyn Poepsel" userId="a7bb61b9-7fad-410e-adc7-447ca8594b7d" providerId="ADAL" clId="{0AC2BF1D-B5FB-4678-ADE3-4A62422B4F47}" dt="2021-06-02T21:06:50.240" v="1132" actId="478"/>
          <ac:picMkLst>
            <pc:docMk/>
            <pc:sldMk cId="2590135260" sldId="287"/>
            <ac:picMk id="16" creationId="{2194DFE0-9762-40FE-AE7D-4F88B12EC2D6}"/>
          </ac:picMkLst>
        </pc:picChg>
        <pc:picChg chg="add mod">
          <ac:chgData name="Kaitlyn Poepsel" userId="a7bb61b9-7fad-410e-adc7-447ca8594b7d" providerId="ADAL" clId="{0AC2BF1D-B5FB-4678-ADE3-4A62422B4F47}" dt="2021-06-02T21:06:50.531" v="1133"/>
          <ac:picMkLst>
            <pc:docMk/>
            <pc:sldMk cId="2590135260" sldId="287"/>
            <ac:picMk id="18" creationId="{BD1B8244-C330-41C1-B421-1087AA282043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1:12:52.224" v="1447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0AC2BF1D-B5FB-4678-ADE3-4A62422B4F47}" dt="2021-06-02T21:11:20.167" v="1342" actId="20577"/>
          <ac:spMkLst>
            <pc:docMk/>
            <pc:sldMk cId="3337112571" sldId="28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0AC2BF1D-B5FB-4678-ADE3-4A62422B4F47}" dt="2021-06-02T21:11:11.407" v="1324" actId="1076"/>
          <ac:picMkLst>
            <pc:docMk/>
            <pc:sldMk cId="3337112571" sldId="288"/>
            <ac:picMk id="14" creationId="{AE5A7800-8142-4F38-B38C-C6857C081997}"/>
          </ac:picMkLst>
        </pc:picChg>
        <pc:picChg chg="del">
          <ac:chgData name="Kaitlyn Poepsel" userId="a7bb61b9-7fad-410e-adc7-447ca8594b7d" providerId="ADAL" clId="{0AC2BF1D-B5FB-4678-ADE3-4A62422B4F47}" dt="2021-06-02T21:10:51.687" v="1316" actId="478"/>
          <ac:picMkLst>
            <pc:docMk/>
            <pc:sldMk cId="3337112571" sldId="288"/>
            <ac:picMk id="15" creationId="{612B5D49-1D14-41A6-8ADD-EDDEC5141773}"/>
          </ac:picMkLst>
        </pc:picChg>
        <pc:picChg chg="del">
          <ac:chgData name="Kaitlyn Poepsel" userId="a7bb61b9-7fad-410e-adc7-447ca8594b7d" providerId="ADAL" clId="{0AC2BF1D-B5FB-4678-ADE3-4A62422B4F47}" dt="2021-06-02T21:11:24.209" v="1343" actId="478"/>
          <ac:picMkLst>
            <pc:docMk/>
            <pc:sldMk cId="3337112571" sldId="288"/>
            <ac:picMk id="16" creationId="{2AE8FF7C-E53F-4356-A7CA-0E8F464699F7}"/>
          </ac:picMkLst>
        </pc:picChg>
        <pc:picChg chg="add mod">
          <ac:chgData name="Kaitlyn Poepsel" userId="a7bb61b9-7fad-410e-adc7-447ca8594b7d" providerId="ADAL" clId="{0AC2BF1D-B5FB-4678-ADE3-4A62422B4F47}" dt="2021-06-02T21:11:24.446" v="1344"/>
          <ac:picMkLst>
            <pc:docMk/>
            <pc:sldMk cId="3337112571" sldId="288"/>
            <ac:picMk id="18" creationId="{33C7AA62-FC49-40DA-82A3-89F981ADDDD6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1:16:47.575" v="1593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0AC2BF1D-B5FB-4678-ADE3-4A62422B4F47}" dt="2021-06-02T21:13:52.416" v="1461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0AC2BF1D-B5FB-4678-ADE3-4A62422B4F47}" dt="2021-06-02T21:14:04.041" v="1466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0AC2BF1D-B5FB-4678-ADE3-4A62422B4F47}" dt="2021-06-02T21:14:10.983" v="1477" actId="20577"/>
          <ac:spMkLst>
            <pc:docMk/>
            <pc:sldMk cId="2987963564" sldId="289"/>
            <ac:spMk id="18" creationId="{C0B4ACAD-4AB3-4E7B-8800-088FF34814EB}"/>
          </ac:spMkLst>
        </pc:spChg>
        <pc:picChg chg="del">
          <ac:chgData name="Kaitlyn Poepsel" userId="a7bb61b9-7fad-410e-adc7-447ca8594b7d" providerId="ADAL" clId="{0AC2BF1D-B5FB-4678-ADE3-4A62422B4F47}" dt="2021-06-02T21:13:33.817" v="1448" actId="478"/>
          <ac:picMkLst>
            <pc:docMk/>
            <pc:sldMk cId="2987963564" sldId="289"/>
            <ac:picMk id="19" creationId="{52B5AC07-F81A-4309-8FC0-5F67305C2D6D}"/>
          </ac:picMkLst>
        </pc:picChg>
        <pc:picChg chg="del">
          <ac:chgData name="Kaitlyn Poepsel" userId="a7bb61b9-7fad-410e-adc7-447ca8594b7d" providerId="ADAL" clId="{0AC2BF1D-B5FB-4678-ADE3-4A62422B4F47}" dt="2021-06-02T21:13:54.991" v="1462" actId="478"/>
          <ac:picMkLst>
            <pc:docMk/>
            <pc:sldMk cId="2987963564" sldId="289"/>
            <ac:picMk id="20" creationId="{EDAB23EC-FD73-4463-9CC0-4B0822347CEB}"/>
          </ac:picMkLst>
        </pc:picChg>
        <pc:picChg chg="add mod">
          <ac:chgData name="Kaitlyn Poepsel" userId="a7bb61b9-7fad-410e-adc7-447ca8594b7d" providerId="ADAL" clId="{0AC2BF1D-B5FB-4678-ADE3-4A62422B4F47}" dt="2021-06-02T21:13:49.071" v="1454" actId="1076"/>
          <ac:picMkLst>
            <pc:docMk/>
            <pc:sldMk cId="2987963564" sldId="289"/>
            <ac:picMk id="21" creationId="{6B596ABD-3FC3-4DD1-847B-86343F373E7D}"/>
          </ac:picMkLst>
        </pc:picChg>
        <pc:picChg chg="add mod">
          <ac:chgData name="Kaitlyn Poepsel" userId="a7bb61b9-7fad-410e-adc7-447ca8594b7d" providerId="ADAL" clId="{0AC2BF1D-B5FB-4678-ADE3-4A62422B4F47}" dt="2021-06-02T21:13:57.202" v="1464"/>
          <ac:picMkLst>
            <pc:docMk/>
            <pc:sldMk cId="2987963564" sldId="289"/>
            <ac:picMk id="22" creationId="{EA07D1FF-01D9-46F3-945C-1C4128800CB4}"/>
          </ac:picMkLst>
        </pc:picChg>
        <pc:picChg chg="del">
          <ac:chgData name="Kaitlyn Poepsel" userId="a7bb61b9-7fad-410e-adc7-447ca8594b7d" providerId="ADAL" clId="{0AC2BF1D-B5FB-4678-ADE3-4A62422B4F47}" dt="2021-06-02T21:13:55.463" v="1463" actId="478"/>
          <ac:picMkLst>
            <pc:docMk/>
            <pc:sldMk cId="2987963564" sldId="289"/>
            <ac:picMk id="23" creationId="{D3E15F63-56A3-492B-B7D3-782A7B1D3526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0:45:58.586" v="337" actId="21"/>
        <pc:sldMkLst>
          <pc:docMk/>
          <pc:sldMk cId="2301098234" sldId="294"/>
        </pc:sldMkLst>
        <pc:spChg chg="mod">
          <ac:chgData name="Kaitlyn Poepsel" userId="a7bb61b9-7fad-410e-adc7-447ca8594b7d" providerId="ADAL" clId="{0AC2BF1D-B5FB-4678-ADE3-4A62422B4F47}" dt="2021-06-02T20:37:54.561" v="71" actId="20577"/>
          <ac:spMkLst>
            <pc:docMk/>
            <pc:sldMk cId="2301098234" sldId="294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0AC2BF1D-B5FB-4678-ADE3-4A62422B4F47}" dt="2021-06-02T20:36:42.375" v="54" actId="1076"/>
          <ac:picMkLst>
            <pc:docMk/>
            <pc:sldMk cId="2301098234" sldId="294"/>
            <ac:picMk id="13" creationId="{F7AC8836-2D92-4591-8D82-BA210799DEFC}"/>
          </ac:picMkLst>
        </pc:picChg>
        <pc:picChg chg="del">
          <ac:chgData name="Kaitlyn Poepsel" userId="a7bb61b9-7fad-410e-adc7-447ca8594b7d" providerId="ADAL" clId="{0AC2BF1D-B5FB-4678-ADE3-4A62422B4F47}" dt="2021-06-02T20:36:27.600" v="48" actId="478"/>
          <ac:picMkLst>
            <pc:docMk/>
            <pc:sldMk cId="2301098234" sldId="294"/>
            <ac:picMk id="14" creationId="{9B9CBE93-4CBC-41FF-A500-15D901E6125E}"/>
          </ac:picMkLst>
        </pc:picChg>
        <pc:picChg chg="add del">
          <ac:chgData name="Kaitlyn Poepsel" userId="a7bb61b9-7fad-410e-adc7-447ca8594b7d" providerId="ADAL" clId="{0AC2BF1D-B5FB-4678-ADE3-4A62422B4F47}" dt="2021-06-02T20:45:58.586" v="337" actId="21"/>
          <ac:picMkLst>
            <pc:docMk/>
            <pc:sldMk cId="2301098234" sldId="294"/>
            <ac:picMk id="15" creationId="{202A4C6C-4EB7-44FC-8E05-6C0FA744B88B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0:48:09.327" v="547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0AC2BF1D-B5FB-4678-ADE3-4A62422B4F47}" dt="2021-06-02T20:45:54.353" v="335" actId="20577"/>
          <ac:spMkLst>
            <pc:docMk/>
            <pc:sldMk cId="2130125936" sldId="297"/>
            <ac:spMk id="3" creationId="{C79DAAC3-8ED2-4305-A65B-0A5FB78C327E}"/>
          </ac:spMkLst>
        </pc:spChg>
        <pc:picChg chg="del">
          <ac:chgData name="Kaitlyn Poepsel" userId="a7bb61b9-7fad-410e-adc7-447ca8594b7d" providerId="ADAL" clId="{0AC2BF1D-B5FB-4678-ADE3-4A62422B4F47}" dt="2021-06-02T20:45:13.504" v="311" actId="478"/>
          <ac:picMkLst>
            <pc:docMk/>
            <pc:sldMk cId="2130125936" sldId="297"/>
            <ac:picMk id="17" creationId="{A29BE804-1D7E-4196-9F9D-3723DD34C82B}"/>
          </ac:picMkLst>
        </pc:picChg>
        <pc:picChg chg="add mod">
          <ac:chgData name="Kaitlyn Poepsel" userId="a7bb61b9-7fad-410e-adc7-447ca8594b7d" providerId="ADAL" clId="{0AC2BF1D-B5FB-4678-ADE3-4A62422B4F47}" dt="2021-06-02T20:45:28.097" v="318" actId="1076"/>
          <ac:picMkLst>
            <pc:docMk/>
            <pc:sldMk cId="2130125936" sldId="297"/>
            <ac:picMk id="18" creationId="{025B6D35-A01D-40E7-8F5E-4F9B80386799}"/>
          </ac:picMkLst>
        </pc:picChg>
        <pc:picChg chg="add mod">
          <ac:chgData name="Kaitlyn Poepsel" userId="a7bb61b9-7fad-410e-adc7-447ca8594b7d" providerId="ADAL" clId="{0AC2BF1D-B5FB-4678-ADE3-4A62422B4F47}" dt="2021-06-02T20:45:59.499" v="338"/>
          <ac:picMkLst>
            <pc:docMk/>
            <pc:sldMk cId="2130125936" sldId="297"/>
            <ac:picMk id="19" creationId="{B5989DCA-30C3-4EA1-846A-9B9817201B2A}"/>
          </ac:picMkLst>
        </pc:picChg>
      </pc:sldChg>
      <pc:sldChg chg="addSp delSp modSp mod modNotesTx">
        <pc:chgData name="Kaitlyn Poepsel" userId="a7bb61b9-7fad-410e-adc7-447ca8594b7d" providerId="ADAL" clId="{0AC2BF1D-B5FB-4678-ADE3-4A62422B4F47}" dt="2021-06-02T20:44:00.736" v="310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0AC2BF1D-B5FB-4678-ADE3-4A62422B4F47}" dt="2021-06-02T20:43:07.448" v="226" actId="20577"/>
          <ac:spMkLst>
            <pc:docMk/>
            <pc:sldMk cId="2134917330" sldId="298"/>
            <ac:spMk id="3" creationId="{C79DAAC3-8ED2-4305-A65B-0A5FB78C327E}"/>
          </ac:spMkLst>
        </pc:spChg>
        <pc:picChg chg="del">
          <ac:chgData name="Kaitlyn Poepsel" userId="a7bb61b9-7fad-410e-adc7-447ca8594b7d" providerId="ADAL" clId="{0AC2BF1D-B5FB-4678-ADE3-4A62422B4F47}" dt="2021-06-02T20:42:18.279" v="212" actId="478"/>
          <ac:picMkLst>
            <pc:docMk/>
            <pc:sldMk cId="2134917330" sldId="298"/>
            <ac:picMk id="13" creationId="{39B1EADE-5A07-48F4-854D-13FE5A7C6F49}"/>
          </ac:picMkLst>
        </pc:picChg>
        <pc:picChg chg="add mod">
          <ac:chgData name="Kaitlyn Poepsel" userId="a7bb61b9-7fad-410e-adc7-447ca8594b7d" providerId="ADAL" clId="{0AC2BF1D-B5FB-4678-ADE3-4A62422B4F47}" dt="2021-06-02T20:42:36.760" v="217" actId="1076"/>
          <ac:picMkLst>
            <pc:docMk/>
            <pc:sldMk cId="2134917330" sldId="298"/>
            <ac:picMk id="14" creationId="{56A4265D-C775-428E-87A9-9CD2D8C12545}"/>
          </ac:picMkLst>
        </pc:picChg>
      </pc:sldChg>
      <pc:sldChg chg="addSp delSp modSp mod">
        <pc:chgData name="Kaitlyn Poepsel" userId="a7bb61b9-7fad-410e-adc7-447ca8594b7d" providerId="ADAL" clId="{0AC2BF1D-B5FB-4678-ADE3-4A62422B4F47}" dt="2021-06-02T20:35:33.231" v="47" actId="14100"/>
        <pc:sldMkLst>
          <pc:docMk/>
          <pc:sldMk cId="2202005953" sldId="304"/>
        </pc:sldMkLst>
        <pc:spChg chg="mod">
          <ac:chgData name="Kaitlyn Poepsel" userId="a7bb61b9-7fad-410e-adc7-447ca8594b7d" providerId="ADAL" clId="{0AC2BF1D-B5FB-4678-ADE3-4A62422B4F47}" dt="2021-06-02T20:34:14.453" v="38" actId="1037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0AC2BF1D-B5FB-4678-ADE3-4A62422B4F47}" dt="2021-06-02T20:34:14.453" v="38" actId="1037"/>
          <ac:spMkLst>
            <pc:docMk/>
            <pc:sldMk cId="2202005953" sldId="304"/>
            <ac:spMk id="18" creationId="{E32AF570-BEBA-4425-88C0-45DB27204C28}"/>
          </ac:spMkLst>
        </pc:spChg>
        <pc:spChg chg="mod">
          <ac:chgData name="Kaitlyn Poepsel" userId="a7bb61b9-7fad-410e-adc7-447ca8594b7d" providerId="ADAL" clId="{0AC2BF1D-B5FB-4678-ADE3-4A62422B4F47}" dt="2021-06-02T20:34:14.453" v="38" actId="1037"/>
          <ac:spMkLst>
            <pc:docMk/>
            <pc:sldMk cId="2202005953" sldId="304"/>
            <ac:spMk id="19" creationId="{1BE5F6F1-A4D7-4A4A-9B74-83AED8E52B15}"/>
          </ac:spMkLst>
        </pc:spChg>
        <pc:spChg chg="mod">
          <ac:chgData name="Kaitlyn Poepsel" userId="a7bb61b9-7fad-410e-adc7-447ca8594b7d" providerId="ADAL" clId="{0AC2BF1D-B5FB-4678-ADE3-4A62422B4F47}" dt="2021-06-02T20:34:14.453" v="38" actId="1037"/>
          <ac:spMkLst>
            <pc:docMk/>
            <pc:sldMk cId="2202005953" sldId="304"/>
            <ac:spMk id="20" creationId="{E77C4E2B-A4DA-4655-8325-43B4431AC0D7}"/>
          </ac:spMkLst>
        </pc:spChg>
        <pc:picChg chg="mod">
          <ac:chgData name="Kaitlyn Poepsel" userId="a7bb61b9-7fad-410e-adc7-447ca8594b7d" providerId="ADAL" clId="{0AC2BF1D-B5FB-4678-ADE3-4A62422B4F47}" dt="2021-06-02T20:34:14.453" v="38" actId="1037"/>
          <ac:picMkLst>
            <pc:docMk/>
            <pc:sldMk cId="2202005953" sldId="304"/>
            <ac:picMk id="16" creationId="{F593FFD9-F205-410D-91F9-64A7464ECC61}"/>
          </ac:picMkLst>
        </pc:picChg>
        <pc:picChg chg="mod">
          <ac:chgData name="Kaitlyn Poepsel" userId="a7bb61b9-7fad-410e-adc7-447ca8594b7d" providerId="ADAL" clId="{0AC2BF1D-B5FB-4678-ADE3-4A62422B4F47}" dt="2021-06-02T20:34:14.453" v="38" actId="1037"/>
          <ac:picMkLst>
            <pc:docMk/>
            <pc:sldMk cId="2202005953" sldId="304"/>
            <ac:picMk id="21" creationId="{8FFB2D5E-AE70-40D6-B04B-9EEE53424C09}"/>
          </ac:picMkLst>
        </pc:picChg>
        <pc:picChg chg="del">
          <ac:chgData name="Kaitlyn Poepsel" userId="a7bb61b9-7fad-410e-adc7-447ca8594b7d" providerId="ADAL" clId="{0AC2BF1D-B5FB-4678-ADE3-4A62422B4F47}" dt="2021-06-02T20:35:28.423" v="44" actId="478"/>
          <ac:picMkLst>
            <pc:docMk/>
            <pc:sldMk cId="2202005953" sldId="304"/>
            <ac:picMk id="24" creationId="{C2112D3B-A1B0-4009-A85A-89F0F9211077}"/>
          </ac:picMkLst>
        </pc:picChg>
        <pc:picChg chg="add mod">
          <ac:chgData name="Kaitlyn Poepsel" userId="a7bb61b9-7fad-410e-adc7-447ca8594b7d" providerId="ADAL" clId="{0AC2BF1D-B5FB-4678-ADE3-4A62422B4F47}" dt="2021-06-02T20:35:13.377" v="43" actId="1076"/>
          <ac:picMkLst>
            <pc:docMk/>
            <pc:sldMk cId="2202005953" sldId="304"/>
            <ac:picMk id="26" creationId="{1838EA1F-FC0B-4DD1-AB6C-EC1D5C683B3C}"/>
          </ac:picMkLst>
        </pc:picChg>
        <pc:picChg chg="del">
          <ac:chgData name="Kaitlyn Poepsel" userId="a7bb61b9-7fad-410e-adc7-447ca8594b7d" providerId="ADAL" clId="{0AC2BF1D-B5FB-4678-ADE3-4A62422B4F47}" dt="2021-06-02T20:35:07.455" v="39" actId="478"/>
          <ac:picMkLst>
            <pc:docMk/>
            <pc:sldMk cId="2202005953" sldId="304"/>
            <ac:picMk id="27" creationId="{E54E2715-6DE6-4455-BC3A-70D5B5E315FF}"/>
          </ac:picMkLst>
        </pc:picChg>
        <pc:picChg chg="add mod">
          <ac:chgData name="Kaitlyn Poepsel" userId="a7bb61b9-7fad-410e-adc7-447ca8594b7d" providerId="ADAL" clId="{0AC2BF1D-B5FB-4678-ADE3-4A62422B4F47}" dt="2021-06-02T20:35:33.231" v="47" actId="14100"/>
          <ac:picMkLst>
            <pc:docMk/>
            <pc:sldMk cId="2202005953" sldId="304"/>
            <ac:picMk id="28" creationId="{8F5FBE3C-B9EC-4CD4-8905-CB50443484B0}"/>
          </ac:picMkLst>
        </pc:picChg>
      </pc:sldChg>
      <pc:sldChg chg="delSp mod">
        <pc:chgData name="Kaitlyn Poepsel" userId="a7bb61b9-7fad-410e-adc7-447ca8594b7d" providerId="ADAL" clId="{0AC2BF1D-B5FB-4678-ADE3-4A62422B4F47}" dt="2021-06-02T21:38:03.184" v="1890" actId="478"/>
        <pc:sldMkLst>
          <pc:docMk/>
          <pc:sldMk cId="1170409102" sldId="307"/>
        </pc:sldMkLst>
        <pc:spChg chg="del">
          <ac:chgData name="Kaitlyn Poepsel" userId="a7bb61b9-7fad-410e-adc7-447ca8594b7d" providerId="ADAL" clId="{0AC2BF1D-B5FB-4678-ADE3-4A62422B4F47}" dt="2021-06-02T21:38:03.184" v="1890" actId="478"/>
          <ac:spMkLst>
            <pc:docMk/>
            <pc:sldMk cId="1170409102" sldId="307"/>
            <ac:spMk id="3" creationId="{23F3AB77-5B98-433F-86CE-84F9972CE443}"/>
          </ac:spMkLst>
        </pc:spChg>
      </pc:sldChg>
      <pc:sldChg chg="addSp delSp modSp mod modNotesTx">
        <pc:chgData name="Kaitlyn Poepsel" userId="a7bb61b9-7fad-410e-adc7-447ca8594b7d" providerId="ADAL" clId="{0AC2BF1D-B5FB-4678-ADE3-4A62422B4F47}" dt="2021-06-02T21:32:07.960" v="1783" actId="1076"/>
        <pc:sldMkLst>
          <pc:docMk/>
          <pc:sldMk cId="659656398" sldId="313"/>
        </pc:sldMkLst>
        <pc:spChg chg="mod">
          <ac:chgData name="Kaitlyn Poepsel" userId="a7bb61b9-7fad-410e-adc7-447ca8594b7d" providerId="ADAL" clId="{0AC2BF1D-B5FB-4678-ADE3-4A62422B4F47}" dt="2021-06-02T21:23:44.576" v="1659" actId="20577"/>
          <ac:spMkLst>
            <pc:docMk/>
            <pc:sldMk cId="659656398" sldId="313"/>
            <ac:spMk id="9" creationId="{82B80B23-7D65-4C7F-9851-B22169F872C9}"/>
          </ac:spMkLst>
        </pc:spChg>
        <pc:spChg chg="mod">
          <ac:chgData name="Kaitlyn Poepsel" userId="a7bb61b9-7fad-410e-adc7-447ca8594b7d" providerId="ADAL" clId="{0AC2BF1D-B5FB-4678-ADE3-4A62422B4F47}" dt="2021-06-02T21:24:06.720" v="1665" actId="20577"/>
          <ac:spMkLst>
            <pc:docMk/>
            <pc:sldMk cId="659656398" sldId="313"/>
            <ac:spMk id="26" creationId="{B085E6FE-526C-47A5-A2D2-8615FBBA4CC7}"/>
          </ac:spMkLst>
        </pc:spChg>
        <pc:picChg chg="add del mod">
          <ac:chgData name="Kaitlyn Poepsel" userId="a7bb61b9-7fad-410e-adc7-447ca8594b7d" providerId="ADAL" clId="{0AC2BF1D-B5FB-4678-ADE3-4A62422B4F47}" dt="2021-06-02T21:19:16.178" v="1624"/>
          <ac:picMkLst>
            <pc:docMk/>
            <pc:sldMk cId="659656398" sldId="313"/>
            <ac:picMk id="17" creationId="{879F877F-B1B5-46AB-BA84-7852947DBC07}"/>
          </ac:picMkLst>
        </pc:picChg>
        <pc:picChg chg="del">
          <ac:chgData name="Kaitlyn Poepsel" userId="a7bb61b9-7fad-410e-adc7-447ca8594b7d" providerId="ADAL" clId="{0AC2BF1D-B5FB-4678-ADE3-4A62422B4F47}" dt="2021-06-02T21:19:09.967" v="1622" actId="478"/>
          <ac:picMkLst>
            <pc:docMk/>
            <pc:sldMk cId="659656398" sldId="313"/>
            <ac:picMk id="18" creationId="{592DA4C6-CB10-4C8D-A110-D3B4D7894F43}"/>
          </ac:picMkLst>
        </pc:picChg>
        <pc:picChg chg="add mod modCrop">
          <ac:chgData name="Kaitlyn Poepsel" userId="a7bb61b9-7fad-410e-adc7-447ca8594b7d" providerId="ADAL" clId="{0AC2BF1D-B5FB-4678-ADE3-4A62422B4F47}" dt="2021-06-02T21:32:07.960" v="1783" actId="1076"/>
          <ac:picMkLst>
            <pc:docMk/>
            <pc:sldMk cId="659656398" sldId="313"/>
            <ac:picMk id="19" creationId="{6319D3EE-EC9B-4777-B4BE-367454CEDB36}"/>
          </ac:picMkLst>
        </pc:picChg>
      </pc:sldChg>
      <pc:sldChg chg="addSp delSp modSp mod">
        <pc:chgData name="Kaitlyn Poepsel" userId="a7bb61b9-7fad-410e-adc7-447ca8594b7d" providerId="ADAL" clId="{0AC2BF1D-B5FB-4678-ADE3-4A62422B4F47}" dt="2021-06-02T21:25:29.448" v="1737" actId="20577"/>
        <pc:sldMkLst>
          <pc:docMk/>
          <pc:sldMk cId="3085164566" sldId="314"/>
        </pc:sldMkLst>
        <pc:spChg chg="mod">
          <ac:chgData name="Kaitlyn Poepsel" userId="a7bb61b9-7fad-410e-adc7-447ca8594b7d" providerId="ADAL" clId="{0AC2BF1D-B5FB-4678-ADE3-4A62422B4F47}" dt="2021-06-02T21:25:25.759" v="1734" actId="20577"/>
          <ac:spMkLst>
            <pc:docMk/>
            <pc:sldMk cId="3085164566" sldId="314"/>
            <ac:spMk id="9" creationId="{82B80B23-7D65-4C7F-9851-B22169F872C9}"/>
          </ac:spMkLst>
        </pc:spChg>
        <pc:spChg chg="mod">
          <ac:chgData name="Kaitlyn Poepsel" userId="a7bb61b9-7fad-410e-adc7-447ca8594b7d" providerId="ADAL" clId="{0AC2BF1D-B5FB-4678-ADE3-4A62422B4F47}" dt="2021-06-02T21:25:29.448" v="1737" actId="20577"/>
          <ac:spMkLst>
            <pc:docMk/>
            <pc:sldMk cId="3085164566" sldId="314"/>
            <ac:spMk id="26" creationId="{B085E6FE-526C-47A5-A2D2-8615FBBA4CC7}"/>
          </ac:spMkLst>
        </pc:spChg>
        <pc:picChg chg="add mod">
          <ac:chgData name="Kaitlyn Poepsel" userId="a7bb61b9-7fad-410e-adc7-447ca8594b7d" providerId="ADAL" clId="{0AC2BF1D-B5FB-4678-ADE3-4A62422B4F47}" dt="2021-06-02T21:25:01.935" v="1672" actId="1076"/>
          <ac:picMkLst>
            <pc:docMk/>
            <pc:sldMk cId="3085164566" sldId="314"/>
            <ac:picMk id="18" creationId="{B917497C-D437-4ECF-9576-37C50DBDCB63}"/>
          </ac:picMkLst>
        </pc:picChg>
        <pc:picChg chg="del">
          <ac:chgData name="Kaitlyn Poepsel" userId="a7bb61b9-7fad-410e-adc7-447ca8594b7d" providerId="ADAL" clId="{0AC2BF1D-B5FB-4678-ADE3-4A62422B4F47}" dt="2021-06-02T21:24:44.399" v="1666" actId="478"/>
          <ac:picMkLst>
            <pc:docMk/>
            <pc:sldMk cId="3085164566" sldId="314"/>
            <ac:picMk id="21" creationId="{469A006C-957F-4FB8-B615-DB9D85240FF0}"/>
          </ac:picMkLst>
        </pc:picChg>
      </pc:sldChg>
      <pc:sldChg chg="addSp delSp modSp mod">
        <pc:chgData name="Kaitlyn Poepsel" userId="a7bb61b9-7fad-410e-adc7-447ca8594b7d" providerId="ADAL" clId="{0AC2BF1D-B5FB-4678-ADE3-4A62422B4F47}" dt="2021-06-02T21:32:27.023" v="1786" actId="1076"/>
        <pc:sldMkLst>
          <pc:docMk/>
          <pc:sldMk cId="2330805867" sldId="315"/>
        </pc:sldMkLst>
        <pc:spChg chg="mod">
          <ac:chgData name="Kaitlyn Poepsel" userId="a7bb61b9-7fad-410e-adc7-447ca8594b7d" providerId="ADAL" clId="{0AC2BF1D-B5FB-4678-ADE3-4A62422B4F47}" dt="2021-06-02T21:29:15.060" v="1739"/>
          <ac:spMkLst>
            <pc:docMk/>
            <pc:sldMk cId="2330805867" sldId="315"/>
            <ac:spMk id="2" creationId="{ED4928DB-A87C-4FB3-86F1-3491B58C68B3}"/>
          </ac:spMkLst>
        </pc:spChg>
        <pc:spChg chg="mod">
          <ac:chgData name="Kaitlyn Poepsel" userId="a7bb61b9-7fad-410e-adc7-447ca8594b7d" providerId="ADAL" clId="{0AC2BF1D-B5FB-4678-ADE3-4A62422B4F47}" dt="2021-06-02T21:31:01.432" v="1765" actId="20577"/>
          <ac:spMkLst>
            <pc:docMk/>
            <pc:sldMk cId="2330805867" sldId="315"/>
            <ac:spMk id="9" creationId="{82B80B23-7D65-4C7F-9851-B22169F872C9}"/>
          </ac:spMkLst>
        </pc:spChg>
        <pc:spChg chg="mod">
          <ac:chgData name="Kaitlyn Poepsel" userId="a7bb61b9-7fad-410e-adc7-447ca8594b7d" providerId="ADAL" clId="{0AC2BF1D-B5FB-4678-ADE3-4A62422B4F47}" dt="2021-06-02T21:31:07.434" v="1776" actId="20577"/>
          <ac:spMkLst>
            <pc:docMk/>
            <pc:sldMk cId="2330805867" sldId="315"/>
            <ac:spMk id="26" creationId="{B085E6FE-526C-47A5-A2D2-8615FBBA4CC7}"/>
          </ac:spMkLst>
        </pc:spChg>
        <pc:picChg chg="add mod modCrop">
          <ac:chgData name="Kaitlyn Poepsel" userId="a7bb61b9-7fad-410e-adc7-447ca8594b7d" providerId="ADAL" clId="{0AC2BF1D-B5FB-4678-ADE3-4A62422B4F47}" dt="2021-06-02T21:32:27.023" v="1786" actId="1076"/>
          <ac:picMkLst>
            <pc:docMk/>
            <pc:sldMk cId="2330805867" sldId="315"/>
            <ac:picMk id="17" creationId="{88A7303A-899C-45F6-A1D2-3BA7514C4C12}"/>
          </ac:picMkLst>
        </pc:picChg>
        <pc:picChg chg="del">
          <ac:chgData name="Kaitlyn Poepsel" userId="a7bb61b9-7fad-410e-adc7-447ca8594b7d" providerId="ADAL" clId="{0AC2BF1D-B5FB-4678-ADE3-4A62422B4F47}" dt="2021-06-02T21:30:28.631" v="1741" actId="478"/>
          <ac:picMkLst>
            <pc:docMk/>
            <pc:sldMk cId="2330805867" sldId="315"/>
            <ac:picMk id="21" creationId="{72D9CD56-BDA8-42AC-95C1-39ACB09AF742}"/>
          </ac:picMkLst>
        </pc:picChg>
      </pc:sldChg>
      <pc:sldChg chg="del">
        <pc:chgData name="Kaitlyn Poepsel" userId="a7bb61b9-7fad-410e-adc7-447ca8594b7d" providerId="ADAL" clId="{0AC2BF1D-B5FB-4678-ADE3-4A62422B4F47}" dt="2021-06-02T21:29:30.203" v="1740" actId="47"/>
        <pc:sldMkLst>
          <pc:docMk/>
          <pc:sldMk cId="496396131" sldId="316"/>
        </pc:sldMkLst>
      </pc:sldChg>
      <pc:sldChg chg="addSp delSp modSp add mod modNotesTx">
        <pc:chgData name="Kaitlyn Poepsel" userId="a7bb61b9-7fad-410e-adc7-447ca8594b7d" providerId="ADAL" clId="{0AC2BF1D-B5FB-4678-ADE3-4A62422B4F47}" dt="2021-06-02T21:33:52.136" v="1889" actId="20577"/>
        <pc:sldMkLst>
          <pc:docMk/>
          <pc:sldMk cId="1290118474" sldId="317"/>
        </pc:sldMkLst>
        <pc:spChg chg="mod">
          <ac:chgData name="Kaitlyn Poepsel" userId="a7bb61b9-7fad-410e-adc7-447ca8594b7d" providerId="ADAL" clId="{0AC2BF1D-B5FB-4678-ADE3-4A62422B4F47}" dt="2021-06-02T21:33:29.088" v="1878" actId="20577"/>
          <ac:spMkLst>
            <pc:docMk/>
            <pc:sldMk cId="1290118474" sldId="317"/>
            <ac:spMk id="9" creationId="{82B80B23-7D65-4C7F-9851-B22169F872C9}"/>
          </ac:spMkLst>
        </pc:spChg>
        <pc:spChg chg="mod">
          <ac:chgData name="Kaitlyn Poepsel" userId="a7bb61b9-7fad-410e-adc7-447ca8594b7d" providerId="ADAL" clId="{0AC2BF1D-B5FB-4678-ADE3-4A62422B4F47}" dt="2021-06-02T21:33:41.592" v="1887"/>
          <ac:spMkLst>
            <pc:docMk/>
            <pc:sldMk cId="1290118474" sldId="317"/>
            <ac:spMk id="26" creationId="{B085E6FE-526C-47A5-A2D2-8615FBBA4CC7}"/>
          </ac:spMkLst>
        </pc:spChg>
        <pc:picChg chg="add mod">
          <ac:chgData name="Kaitlyn Poepsel" userId="a7bb61b9-7fad-410e-adc7-447ca8594b7d" providerId="ADAL" clId="{0AC2BF1D-B5FB-4678-ADE3-4A62422B4F47}" dt="2021-06-02T21:32:54.350" v="1793" actId="1076"/>
          <ac:picMkLst>
            <pc:docMk/>
            <pc:sldMk cId="1290118474" sldId="317"/>
            <ac:picMk id="17" creationId="{E302F97B-1A3E-47BE-96FD-3E8AECC0374F}"/>
          </ac:picMkLst>
        </pc:picChg>
        <pc:picChg chg="add mod">
          <ac:chgData name="Kaitlyn Poepsel" userId="a7bb61b9-7fad-410e-adc7-447ca8594b7d" providerId="ADAL" clId="{0AC2BF1D-B5FB-4678-ADE3-4A62422B4F47}" dt="2021-06-02T21:32:51.559" v="1792" actId="1076"/>
          <ac:picMkLst>
            <pc:docMk/>
            <pc:sldMk cId="1290118474" sldId="317"/>
            <ac:picMk id="18" creationId="{D8891633-A163-4CDD-A408-2675DE8913C9}"/>
          </ac:picMkLst>
        </pc:picChg>
        <pc:picChg chg="del">
          <ac:chgData name="Kaitlyn Poepsel" userId="a7bb61b9-7fad-410e-adc7-447ca8594b7d" providerId="ADAL" clId="{0AC2BF1D-B5FB-4678-ADE3-4A62422B4F47}" dt="2021-06-02T21:31:28.031" v="1778" actId="478"/>
          <ac:picMkLst>
            <pc:docMk/>
            <pc:sldMk cId="1290118474" sldId="317"/>
            <ac:picMk id="20" creationId="{EBE12720-9377-46AC-99EB-0BDF07D246E6}"/>
          </ac:picMkLst>
        </pc:picChg>
        <pc:picChg chg="del">
          <ac:chgData name="Kaitlyn Poepsel" userId="a7bb61b9-7fad-410e-adc7-447ca8594b7d" providerId="ADAL" clId="{0AC2BF1D-B5FB-4678-ADE3-4A62422B4F47}" dt="2021-06-02T21:31:12.687" v="1777" actId="478"/>
          <ac:picMkLst>
            <pc:docMk/>
            <pc:sldMk cId="1290118474" sldId="317"/>
            <ac:picMk id="21" creationId="{72D9CD56-BDA8-42AC-95C1-39ACB09AF742}"/>
          </ac:picMkLst>
        </pc:picChg>
      </pc:sldChg>
    </pc:docChg>
  </pc:docChgLst>
  <pc:docChgLst>
    <pc:chgData name="Kaitlyn Poepsel" userId="a7bb61b9-7fad-410e-adc7-447ca8594b7d" providerId="ADAL" clId="{1A555E59-EB3C-490D-A4FC-8C317A00F8EE}"/>
    <pc:docChg chg="undo custSel modSld">
      <pc:chgData name="Kaitlyn Poepsel" userId="a7bb61b9-7fad-410e-adc7-447ca8594b7d" providerId="ADAL" clId="{1A555E59-EB3C-490D-A4FC-8C317A00F8EE}" dt="2022-06-29T21:26:29.299" v="177" actId="478"/>
      <pc:docMkLst>
        <pc:docMk/>
      </pc:docMkLst>
      <pc:sldChg chg="modSp mod modNotesTx">
        <pc:chgData name="Kaitlyn Poepsel" userId="a7bb61b9-7fad-410e-adc7-447ca8594b7d" providerId="ADAL" clId="{1A555E59-EB3C-490D-A4FC-8C317A00F8EE}" dt="2022-06-29T13:25:51.930" v="65" actId="255"/>
        <pc:sldMkLst>
          <pc:docMk/>
          <pc:sldMk cId="473767765" sldId="257"/>
        </pc:sldMkLst>
        <pc:spChg chg="mod">
          <ac:chgData name="Kaitlyn Poepsel" userId="a7bb61b9-7fad-410e-adc7-447ca8594b7d" providerId="ADAL" clId="{1A555E59-EB3C-490D-A4FC-8C317A00F8EE}" dt="2022-06-29T13:25:51.930" v="65" actId="255"/>
          <ac:spMkLst>
            <pc:docMk/>
            <pc:sldMk cId="473767765" sldId="257"/>
            <ac:spMk id="3" creationId="{F84470EE-4FA9-4D8D-AB13-BB11CFB9630C}"/>
          </ac:spMkLst>
        </pc:spChg>
      </pc:sldChg>
      <pc:sldChg chg="modNotesTx">
        <pc:chgData name="Kaitlyn Poepsel" userId="a7bb61b9-7fad-410e-adc7-447ca8594b7d" providerId="ADAL" clId="{1A555E59-EB3C-490D-A4FC-8C317A00F8EE}" dt="2022-06-29T14:39:59.490" v="88" actId="20577"/>
        <pc:sldMkLst>
          <pc:docMk/>
          <pc:sldMk cId="687164906" sldId="260"/>
        </pc:sldMkLst>
      </pc:sldChg>
      <pc:sldChg chg="modNotesTx">
        <pc:chgData name="Kaitlyn Poepsel" userId="a7bb61b9-7fad-410e-adc7-447ca8594b7d" providerId="ADAL" clId="{1A555E59-EB3C-490D-A4FC-8C317A00F8EE}" dt="2022-06-29T13:25:12.402" v="0" actId="20577"/>
        <pc:sldMkLst>
          <pc:docMk/>
          <pc:sldMk cId="3387970989" sldId="280"/>
        </pc:sldMkLst>
      </pc:sldChg>
      <pc:sldChg chg="modSp mod modNotesTx">
        <pc:chgData name="Kaitlyn Poepsel" userId="a7bb61b9-7fad-410e-adc7-447ca8594b7d" providerId="ADAL" clId="{1A555E59-EB3C-490D-A4FC-8C317A00F8EE}" dt="2022-06-29T14:50:14.887" v="160" actId="6549"/>
        <pc:sldMkLst>
          <pc:docMk/>
          <pc:sldMk cId="939940241" sldId="282"/>
        </pc:sldMkLst>
        <pc:spChg chg="mod">
          <ac:chgData name="Kaitlyn Poepsel" userId="a7bb61b9-7fad-410e-adc7-447ca8594b7d" providerId="ADAL" clId="{1A555E59-EB3C-490D-A4FC-8C317A00F8EE}" dt="2022-06-29T14:49:58.922" v="159" actId="20577"/>
          <ac:spMkLst>
            <pc:docMk/>
            <pc:sldMk cId="939940241" sldId="282"/>
            <ac:spMk id="3" creationId="{C79DAAC3-8ED2-4305-A65B-0A5FB78C327E}"/>
          </ac:spMkLst>
        </pc:spChg>
      </pc:sldChg>
      <pc:sldChg chg="modSp mod modNotesTx">
        <pc:chgData name="Kaitlyn Poepsel" userId="a7bb61b9-7fad-410e-adc7-447ca8594b7d" providerId="ADAL" clId="{1A555E59-EB3C-490D-A4FC-8C317A00F8EE}" dt="2022-06-29T14:52:00.075" v="161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1A555E59-EB3C-490D-A4FC-8C317A00F8EE}" dt="2022-06-29T14:48:45.962" v="98" actId="20577"/>
          <ac:spMkLst>
            <pc:docMk/>
            <pc:sldMk cId="1310648855" sldId="285"/>
            <ac:spMk id="3" creationId="{C79DAAC3-8ED2-4305-A65B-0A5FB78C327E}"/>
          </ac:spMkLst>
        </pc:spChg>
      </pc:sldChg>
      <pc:sldChg chg="modNotesTx">
        <pc:chgData name="Kaitlyn Poepsel" userId="a7bb61b9-7fad-410e-adc7-447ca8594b7d" providerId="ADAL" clId="{1A555E59-EB3C-490D-A4FC-8C317A00F8EE}" dt="2022-06-29T14:53:50.283" v="162" actId="20577"/>
        <pc:sldMkLst>
          <pc:docMk/>
          <pc:sldMk cId="3770034064" sldId="286"/>
        </pc:sldMkLst>
      </pc:sldChg>
      <pc:sldChg chg="modNotesTx">
        <pc:chgData name="Kaitlyn Poepsel" userId="a7bb61b9-7fad-410e-adc7-447ca8594b7d" providerId="ADAL" clId="{1A555E59-EB3C-490D-A4FC-8C317A00F8EE}" dt="2022-06-29T14:56:39.827" v="164" actId="20577"/>
        <pc:sldMkLst>
          <pc:docMk/>
          <pc:sldMk cId="2590135260" sldId="287"/>
        </pc:sldMkLst>
      </pc:sldChg>
      <pc:sldChg chg="modNotesTx">
        <pc:chgData name="Kaitlyn Poepsel" userId="a7bb61b9-7fad-410e-adc7-447ca8594b7d" providerId="ADAL" clId="{1A555E59-EB3C-490D-A4FC-8C317A00F8EE}" dt="2022-06-29T14:57:36.971" v="165" actId="20577"/>
        <pc:sldMkLst>
          <pc:docMk/>
          <pc:sldMk cId="3337112571" sldId="288"/>
        </pc:sldMkLst>
      </pc:sldChg>
      <pc:sldChg chg="modNotesTx">
        <pc:chgData name="Kaitlyn Poepsel" userId="a7bb61b9-7fad-410e-adc7-447ca8594b7d" providerId="ADAL" clId="{1A555E59-EB3C-490D-A4FC-8C317A00F8EE}" dt="2022-06-29T14:58:10.410" v="166" actId="20577"/>
        <pc:sldMkLst>
          <pc:docMk/>
          <pc:sldMk cId="2987963564" sldId="289"/>
        </pc:sldMkLst>
      </pc:sldChg>
      <pc:sldChg chg="addSp delSp modSp mod">
        <pc:chgData name="Kaitlyn Poepsel" userId="a7bb61b9-7fad-410e-adc7-447ca8594b7d" providerId="ADAL" clId="{1A555E59-EB3C-490D-A4FC-8C317A00F8EE}" dt="2022-06-29T14:59:35.770" v="175" actId="1076"/>
        <pc:sldMkLst>
          <pc:docMk/>
          <pc:sldMk cId="3975121788" sldId="291"/>
        </pc:sldMkLst>
        <pc:picChg chg="mod">
          <ac:chgData name="Kaitlyn Poepsel" userId="a7bb61b9-7fad-410e-adc7-447ca8594b7d" providerId="ADAL" clId="{1A555E59-EB3C-490D-A4FC-8C317A00F8EE}" dt="2022-06-29T14:59:35.770" v="175" actId="1076"/>
          <ac:picMkLst>
            <pc:docMk/>
            <pc:sldMk cId="3975121788" sldId="291"/>
            <ac:picMk id="7" creationId="{74FD8231-78C7-4CFC-8874-07D658D9595E}"/>
          </ac:picMkLst>
        </pc:picChg>
        <pc:picChg chg="add mod">
          <ac:chgData name="Kaitlyn Poepsel" userId="a7bb61b9-7fad-410e-adc7-447ca8594b7d" providerId="ADAL" clId="{1A555E59-EB3C-490D-A4FC-8C317A00F8EE}" dt="2022-06-29T14:59:27.786" v="174" actId="12788"/>
          <ac:picMkLst>
            <pc:docMk/>
            <pc:sldMk cId="3975121788" sldId="291"/>
            <ac:picMk id="8" creationId="{6527954D-E4CB-2620-4219-10F1E893CC54}"/>
          </ac:picMkLst>
        </pc:picChg>
        <pc:picChg chg="del">
          <ac:chgData name="Kaitlyn Poepsel" userId="a7bb61b9-7fad-410e-adc7-447ca8594b7d" providerId="ADAL" clId="{1A555E59-EB3C-490D-A4FC-8C317A00F8EE}" dt="2022-06-29T14:59:17.098" v="168" actId="478"/>
          <ac:picMkLst>
            <pc:docMk/>
            <pc:sldMk cId="3975121788" sldId="291"/>
            <ac:picMk id="9" creationId="{7D35F8D3-E2FE-D89F-4AB2-84643F0BDD3B}"/>
          </ac:picMkLst>
        </pc:picChg>
      </pc:sldChg>
      <pc:sldChg chg="modNotesTx">
        <pc:chgData name="Kaitlyn Poepsel" userId="a7bb61b9-7fad-410e-adc7-447ca8594b7d" providerId="ADAL" clId="{1A555E59-EB3C-490D-A4FC-8C317A00F8EE}" dt="2022-06-29T13:29:24.306" v="66" actId="20577"/>
        <pc:sldMkLst>
          <pc:docMk/>
          <pc:sldMk cId="2301098234" sldId="294"/>
        </pc:sldMkLst>
      </pc:sldChg>
      <pc:sldChg chg="addSp delSp modSp mod">
        <pc:chgData name="Kaitlyn Poepsel" userId="a7bb61b9-7fad-410e-adc7-447ca8594b7d" providerId="ADAL" clId="{1A555E59-EB3C-490D-A4FC-8C317A00F8EE}" dt="2022-06-29T21:26:29.299" v="177" actId="478"/>
        <pc:sldMkLst>
          <pc:docMk/>
          <pc:sldMk cId="3269427929" sldId="296"/>
        </pc:sldMkLst>
        <pc:spChg chg="add mod ord">
          <ac:chgData name="Kaitlyn Poepsel" userId="a7bb61b9-7fad-410e-adc7-447ca8594b7d" providerId="ADAL" clId="{1A555E59-EB3C-490D-A4FC-8C317A00F8EE}" dt="2022-06-29T14:36:29.365" v="83" actId="171"/>
          <ac:spMkLst>
            <pc:docMk/>
            <pc:sldMk cId="3269427929" sldId="296"/>
            <ac:spMk id="12" creationId="{1CB7B77B-23EA-DDE4-BB2B-FEE8A757F345}"/>
          </ac:spMkLst>
        </pc:spChg>
        <pc:picChg chg="del mod">
          <ac:chgData name="Kaitlyn Poepsel" userId="a7bb61b9-7fad-410e-adc7-447ca8594b7d" providerId="ADAL" clId="{1A555E59-EB3C-490D-A4FC-8C317A00F8EE}" dt="2022-06-29T21:26:29.299" v="177" actId="478"/>
          <ac:picMkLst>
            <pc:docMk/>
            <pc:sldMk cId="3269427929" sldId="296"/>
            <ac:picMk id="7" creationId="{5DA11E43-FE77-44DA-AE48-19DAC1DF0E70}"/>
          </ac:picMkLst>
        </pc:picChg>
        <pc:picChg chg="add mod">
          <ac:chgData name="Kaitlyn Poepsel" userId="a7bb61b9-7fad-410e-adc7-447ca8594b7d" providerId="ADAL" clId="{1A555E59-EB3C-490D-A4FC-8C317A00F8EE}" dt="2022-06-29T14:34:06.086" v="71" actId="1076"/>
          <ac:picMkLst>
            <pc:docMk/>
            <pc:sldMk cId="3269427929" sldId="296"/>
            <ac:picMk id="8" creationId="{666B4A57-84E4-130D-B63F-FE08B579D41B}"/>
          </ac:picMkLst>
        </pc:picChg>
        <pc:picChg chg="del">
          <ac:chgData name="Kaitlyn Poepsel" userId="a7bb61b9-7fad-410e-adc7-447ca8594b7d" providerId="ADAL" clId="{1A555E59-EB3C-490D-A4FC-8C317A00F8EE}" dt="2022-06-29T14:35:26.109" v="72" actId="478"/>
          <ac:picMkLst>
            <pc:docMk/>
            <pc:sldMk cId="3269427929" sldId="296"/>
            <ac:picMk id="9" creationId="{CE45C2C2-F0F2-DB76-B0DF-9F5B93E69632}"/>
          </ac:picMkLst>
        </pc:picChg>
        <pc:picChg chg="add mod">
          <ac:chgData name="Kaitlyn Poepsel" userId="a7bb61b9-7fad-410e-adc7-447ca8594b7d" providerId="ADAL" clId="{1A555E59-EB3C-490D-A4FC-8C317A00F8EE}" dt="2022-06-29T14:36:37.165" v="85" actId="12788"/>
          <ac:picMkLst>
            <pc:docMk/>
            <pc:sldMk cId="3269427929" sldId="296"/>
            <ac:picMk id="11" creationId="{F08363A7-64E7-7190-F306-FAAFB5A6BD75}"/>
          </ac:picMkLst>
        </pc:picChg>
      </pc:sldChg>
      <pc:sldChg chg="modNotesTx">
        <pc:chgData name="Kaitlyn Poepsel" userId="a7bb61b9-7fad-410e-adc7-447ca8594b7d" providerId="ADAL" clId="{1A555E59-EB3C-490D-A4FC-8C317A00F8EE}" dt="2022-06-29T14:32:58.191" v="68" actId="20577"/>
        <pc:sldMkLst>
          <pc:docMk/>
          <pc:sldMk cId="2130125936" sldId="297"/>
        </pc:sldMkLst>
      </pc:sldChg>
      <pc:sldChg chg="modNotesTx">
        <pc:chgData name="Kaitlyn Poepsel" userId="a7bb61b9-7fad-410e-adc7-447ca8594b7d" providerId="ADAL" clId="{1A555E59-EB3C-490D-A4FC-8C317A00F8EE}" dt="2022-06-29T14:33:00.122" v="69" actId="20577"/>
        <pc:sldMkLst>
          <pc:docMk/>
          <pc:sldMk cId="2134917330" sldId="298"/>
        </pc:sldMkLst>
      </pc:sldChg>
      <pc:sldChg chg="modNotesTx">
        <pc:chgData name="Kaitlyn Poepsel" userId="a7bb61b9-7fad-410e-adc7-447ca8594b7d" providerId="ADAL" clId="{1A555E59-EB3C-490D-A4FC-8C317A00F8EE}" dt="2022-06-29T14:40:03.162" v="89" actId="20577"/>
        <pc:sldMkLst>
          <pc:docMk/>
          <pc:sldMk cId="2566898193" sldId="318"/>
        </pc:sldMkLst>
      </pc:sldChg>
      <pc:sldChg chg="modNotesTx">
        <pc:chgData name="Kaitlyn Poepsel" userId="a7bb61b9-7fad-410e-adc7-447ca8594b7d" providerId="ADAL" clId="{1A555E59-EB3C-490D-A4FC-8C317A00F8EE}" dt="2022-06-29T14:32:56.700" v="67" actId="20577"/>
        <pc:sldMkLst>
          <pc:docMk/>
          <pc:sldMk cId="3168942889" sldId="319"/>
        </pc:sldMkLst>
      </pc:sldChg>
    </pc:docChg>
  </pc:docChgLst>
  <pc:docChgLst>
    <pc:chgData name="Kaitlyn Poepsel" userId="a7bb61b9-7fad-410e-adc7-447ca8594b7d" providerId="ADAL" clId="{6590852F-7587-4AB2-A0E7-361A4AAE524F}"/>
    <pc:docChg chg="undo custSel modSld">
      <pc:chgData name="Kaitlyn Poepsel" userId="a7bb61b9-7fad-410e-adc7-447ca8594b7d" providerId="ADAL" clId="{6590852F-7587-4AB2-A0E7-361A4AAE524F}" dt="2021-06-01T19:33:15.190" v="23" actId="478"/>
      <pc:docMkLst>
        <pc:docMk/>
      </pc:docMkLst>
      <pc:sldChg chg="modSp mod modNotesTx">
        <pc:chgData name="Kaitlyn Poepsel" userId="a7bb61b9-7fad-410e-adc7-447ca8594b7d" providerId="ADAL" clId="{6590852F-7587-4AB2-A0E7-361A4AAE524F}" dt="2021-06-01T19:31:41.043" v="10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6590852F-7587-4AB2-A0E7-361A4AAE524F}" dt="2021-06-01T19:31:35.111" v="9" actId="13926"/>
          <ac:spMkLst>
            <pc:docMk/>
            <pc:sldMk cId="473767765" sldId="257"/>
            <ac:spMk id="3" creationId="{F84470EE-4FA9-4D8D-AB13-BB11CFB9630C}"/>
          </ac:spMkLst>
        </pc:spChg>
      </pc:sldChg>
      <pc:sldChg chg="addSp delSp modSp mod">
        <pc:chgData name="Kaitlyn Poepsel" userId="a7bb61b9-7fad-410e-adc7-447ca8594b7d" providerId="ADAL" clId="{6590852F-7587-4AB2-A0E7-361A4AAE524F}" dt="2021-06-01T19:33:15.190" v="23" actId="478"/>
        <pc:sldMkLst>
          <pc:docMk/>
          <pc:sldMk cId="1141861681" sldId="259"/>
        </pc:sldMkLst>
        <pc:spChg chg="add del">
          <ac:chgData name="Kaitlyn Poepsel" userId="a7bb61b9-7fad-410e-adc7-447ca8594b7d" providerId="ADAL" clId="{6590852F-7587-4AB2-A0E7-361A4AAE524F}" dt="2021-06-01T19:33:12.923" v="22" actId="478"/>
          <ac:spMkLst>
            <pc:docMk/>
            <pc:sldMk cId="1141861681" sldId="259"/>
            <ac:spMk id="3" creationId="{A6249187-04E0-4847-BE56-72D7D271D150}"/>
          </ac:spMkLst>
        </pc:spChg>
        <pc:spChg chg="add del mod">
          <ac:chgData name="Kaitlyn Poepsel" userId="a7bb61b9-7fad-410e-adc7-447ca8594b7d" providerId="ADAL" clId="{6590852F-7587-4AB2-A0E7-361A4AAE524F}" dt="2021-06-01T19:31:56.134" v="14" actId="478"/>
          <ac:spMkLst>
            <pc:docMk/>
            <pc:sldMk cId="1141861681" sldId="259"/>
            <ac:spMk id="10" creationId="{CA02C7AF-8ADF-4E61-86AD-F87437AFE730}"/>
          </ac:spMkLst>
        </pc:spChg>
        <pc:spChg chg="add del mod">
          <ac:chgData name="Kaitlyn Poepsel" userId="a7bb61b9-7fad-410e-adc7-447ca8594b7d" providerId="ADAL" clId="{6590852F-7587-4AB2-A0E7-361A4AAE524F}" dt="2021-06-01T19:33:15.190" v="23" actId="478"/>
          <ac:spMkLst>
            <pc:docMk/>
            <pc:sldMk cId="1141861681" sldId="259"/>
            <ac:spMk id="14" creationId="{335DC953-5B25-4530-913F-9B11E763296C}"/>
          </ac:spMkLst>
        </pc:spChg>
        <pc:picChg chg="add del">
          <ac:chgData name="Kaitlyn Poepsel" userId="a7bb61b9-7fad-410e-adc7-447ca8594b7d" providerId="ADAL" clId="{6590852F-7587-4AB2-A0E7-361A4AAE524F}" dt="2021-06-01T19:31:56.439" v="15" actId="478"/>
          <ac:picMkLst>
            <pc:docMk/>
            <pc:sldMk cId="1141861681" sldId="259"/>
            <ac:picMk id="8" creationId="{9A1404FE-51A1-4172-84B0-838E8B30DD7B}"/>
          </ac:picMkLst>
        </pc:picChg>
        <pc:picChg chg="add mod">
          <ac:chgData name="Kaitlyn Poepsel" userId="a7bb61b9-7fad-410e-adc7-447ca8594b7d" providerId="ADAL" clId="{6590852F-7587-4AB2-A0E7-361A4AAE524F}" dt="2021-06-01T19:33:05.852" v="21" actId="1076"/>
          <ac:picMkLst>
            <pc:docMk/>
            <pc:sldMk cId="1141861681" sldId="259"/>
            <ac:picMk id="12" creationId="{069570A1-5F6F-4E9E-A1C2-D86A58204834}"/>
          </ac:picMkLst>
        </pc:picChg>
        <pc:picChg chg="add del">
          <ac:chgData name="Kaitlyn Poepsel" userId="a7bb61b9-7fad-410e-adc7-447ca8594b7d" providerId="ADAL" clId="{6590852F-7587-4AB2-A0E7-361A4AAE524F}" dt="2021-06-01T19:32:02.461" v="17" actId="478"/>
          <ac:picMkLst>
            <pc:docMk/>
            <pc:sldMk cId="1141861681" sldId="259"/>
            <ac:picMk id="1030" creationId="{9F307B27-7AE6-41F6-A32F-45BF642F2069}"/>
          </ac:picMkLst>
        </pc:picChg>
      </pc:sldChg>
    </pc:docChg>
  </pc:docChgLst>
  <pc:docChgLst>
    <pc:chgData name="Kaitlyn Poepsel" userId="a7bb61b9-7fad-410e-adc7-447ca8594b7d" providerId="ADAL" clId="{4EE24715-2B65-4C0D-8491-6148D9DBF51C}"/>
    <pc:docChg chg="undo custSel addSld delSld modSld">
      <pc:chgData name="Kaitlyn Poepsel" userId="a7bb61b9-7fad-410e-adc7-447ca8594b7d" providerId="ADAL" clId="{4EE24715-2B65-4C0D-8491-6148D9DBF51C}" dt="2021-06-03T14:18:37.564" v="1477" actId="20577"/>
      <pc:docMkLst>
        <pc:docMk/>
      </pc:docMkLst>
      <pc:sldChg chg="modSp mod">
        <pc:chgData name="Kaitlyn Poepsel" userId="a7bb61b9-7fad-410e-adc7-447ca8594b7d" providerId="ADAL" clId="{4EE24715-2B65-4C0D-8491-6148D9DBF51C}" dt="2021-06-03T13:04:29.102" v="9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4EE24715-2B65-4C0D-8491-6148D9DBF51C}" dt="2021-06-03T13:04:29.102" v="9" actId="20577"/>
          <ac:spMkLst>
            <pc:docMk/>
            <pc:sldMk cId="473767765" sldId="257"/>
            <ac:spMk id="3" creationId="{F84470EE-4FA9-4D8D-AB13-BB11CFB9630C}"/>
          </ac:spMkLst>
        </pc:spChg>
      </pc:sldChg>
      <pc:sldChg chg="addSp delSp modSp mod">
        <pc:chgData name="Kaitlyn Poepsel" userId="a7bb61b9-7fad-410e-adc7-447ca8594b7d" providerId="ADAL" clId="{4EE24715-2B65-4C0D-8491-6148D9DBF51C}" dt="2021-06-03T13:14:02.233" v="143" actId="14100"/>
        <pc:sldMkLst>
          <pc:docMk/>
          <pc:sldMk cId="1141861681" sldId="259"/>
        </pc:sldMkLst>
        <pc:spChg chg="mod">
          <ac:chgData name="Kaitlyn Poepsel" userId="a7bb61b9-7fad-410e-adc7-447ca8594b7d" providerId="ADAL" clId="{4EE24715-2B65-4C0D-8491-6148D9DBF51C}" dt="2021-06-03T13:11:11.429" v="112" actId="20577"/>
          <ac:spMkLst>
            <pc:docMk/>
            <pc:sldMk cId="1141861681" sldId="259"/>
            <ac:spMk id="9" creationId="{438AD50A-A91F-40E0-90E3-8B35AD71ADC5}"/>
          </ac:spMkLst>
        </pc:spChg>
        <pc:picChg chg="add del">
          <ac:chgData name="Kaitlyn Poepsel" userId="a7bb61b9-7fad-410e-adc7-447ca8594b7d" providerId="ADAL" clId="{4EE24715-2B65-4C0D-8491-6148D9DBF51C}" dt="2021-06-03T13:12:08.287" v="115" actId="22"/>
          <ac:picMkLst>
            <pc:docMk/>
            <pc:sldMk cId="1141861681" sldId="259"/>
            <ac:picMk id="7" creationId="{DB31CCF7-EA9D-41BF-8BF1-A6418596EBC6}"/>
          </ac:picMkLst>
        </pc:picChg>
        <pc:picChg chg="del">
          <ac:chgData name="Kaitlyn Poepsel" userId="a7bb61b9-7fad-410e-adc7-447ca8594b7d" providerId="ADAL" clId="{4EE24715-2B65-4C0D-8491-6148D9DBF51C}" dt="2021-06-03T13:12:07.317" v="113" actId="478"/>
          <ac:picMkLst>
            <pc:docMk/>
            <pc:sldMk cId="1141861681" sldId="259"/>
            <ac:picMk id="8" creationId="{9A1404FE-51A1-4172-84B0-838E8B30DD7B}"/>
          </ac:picMkLst>
        </pc:picChg>
        <pc:picChg chg="add del mod">
          <ac:chgData name="Kaitlyn Poepsel" userId="a7bb61b9-7fad-410e-adc7-447ca8594b7d" providerId="ADAL" clId="{4EE24715-2B65-4C0D-8491-6148D9DBF51C}" dt="2021-06-03T13:12:16.391" v="121" actId="22"/>
          <ac:picMkLst>
            <pc:docMk/>
            <pc:sldMk cId="1141861681" sldId="259"/>
            <ac:picMk id="11" creationId="{8489CC97-0EFA-4520-9943-2B1385005880}"/>
          </ac:picMkLst>
        </pc:picChg>
        <pc:picChg chg="add del">
          <ac:chgData name="Kaitlyn Poepsel" userId="a7bb61b9-7fad-410e-adc7-447ca8594b7d" providerId="ADAL" clId="{4EE24715-2B65-4C0D-8491-6148D9DBF51C}" dt="2021-06-03T13:13:32.548" v="126" actId="478"/>
          <ac:picMkLst>
            <pc:docMk/>
            <pc:sldMk cId="1141861681" sldId="259"/>
            <ac:picMk id="12" creationId="{069570A1-5F6F-4E9E-A1C2-D86A58204834}"/>
          </ac:picMkLst>
        </pc:picChg>
        <pc:picChg chg="add mod">
          <ac:chgData name="Kaitlyn Poepsel" userId="a7bb61b9-7fad-410e-adc7-447ca8594b7d" providerId="ADAL" clId="{4EE24715-2B65-4C0D-8491-6148D9DBF51C}" dt="2021-06-03T13:12:25.479" v="123" actId="1076"/>
          <ac:picMkLst>
            <pc:docMk/>
            <pc:sldMk cId="1141861681" sldId="259"/>
            <ac:picMk id="14" creationId="{A632A4A1-A1DE-4228-8823-EB5D0F860A1D}"/>
          </ac:picMkLst>
        </pc:picChg>
        <pc:picChg chg="add del mod">
          <ac:chgData name="Kaitlyn Poepsel" userId="a7bb61b9-7fad-410e-adc7-447ca8594b7d" providerId="ADAL" clId="{4EE24715-2B65-4C0D-8491-6148D9DBF51C}" dt="2021-06-03T13:13:45.677" v="132" actId="478"/>
          <ac:picMkLst>
            <pc:docMk/>
            <pc:sldMk cId="1141861681" sldId="259"/>
            <ac:picMk id="16" creationId="{972D6816-83A2-474F-950F-2711A5EBED92}"/>
          </ac:picMkLst>
        </pc:picChg>
        <pc:picChg chg="add del mod">
          <ac:chgData name="Kaitlyn Poepsel" userId="a7bb61b9-7fad-410e-adc7-447ca8594b7d" providerId="ADAL" clId="{4EE24715-2B65-4C0D-8491-6148D9DBF51C}" dt="2021-06-03T13:13:53.670" v="140" actId="22"/>
          <ac:picMkLst>
            <pc:docMk/>
            <pc:sldMk cId="1141861681" sldId="259"/>
            <ac:picMk id="18" creationId="{1F0CC05A-9A87-496E-AB51-A63431E22BA2}"/>
          </ac:picMkLst>
        </pc:picChg>
        <pc:picChg chg="add mod">
          <ac:chgData name="Kaitlyn Poepsel" userId="a7bb61b9-7fad-410e-adc7-447ca8594b7d" providerId="ADAL" clId="{4EE24715-2B65-4C0D-8491-6148D9DBF51C}" dt="2021-06-03T13:14:02.233" v="143" actId="14100"/>
          <ac:picMkLst>
            <pc:docMk/>
            <pc:sldMk cId="1141861681" sldId="259"/>
            <ac:picMk id="20" creationId="{E0E2C02C-B2A8-4CA9-B6EB-1BCA9A174B77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3:59:26.860" v="938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4EE24715-2B65-4C0D-8491-6148D9DBF51C}" dt="2021-06-03T13:58:40.108" v="870" actId="20577"/>
          <ac:spMkLst>
            <pc:docMk/>
            <pc:sldMk cId="663600090" sldId="26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EE24715-2B65-4C0D-8491-6148D9DBF51C}" dt="2021-06-03T13:58:37.444" v="863" actId="1076"/>
          <ac:picMkLst>
            <pc:docMk/>
            <pc:sldMk cId="663600090" sldId="267"/>
            <ac:picMk id="14" creationId="{D69DBF28-A841-4046-A39A-D91F7DE92A18}"/>
          </ac:picMkLst>
        </pc:picChg>
        <pc:picChg chg="del">
          <ac:chgData name="Kaitlyn Poepsel" userId="a7bb61b9-7fad-410e-adc7-447ca8594b7d" providerId="ADAL" clId="{4EE24715-2B65-4C0D-8491-6148D9DBF51C}" dt="2021-06-03T13:58:20.364" v="858" actId="478"/>
          <ac:picMkLst>
            <pc:docMk/>
            <pc:sldMk cId="663600090" sldId="267"/>
            <ac:picMk id="16" creationId="{356BCF52-5B6C-4B09-AA5D-3C8AF98E3658}"/>
          </ac:picMkLst>
        </pc:picChg>
      </pc:sldChg>
      <pc:sldChg chg="addSp delSp modSp del mod">
        <pc:chgData name="Kaitlyn Poepsel" userId="a7bb61b9-7fad-410e-adc7-447ca8594b7d" providerId="ADAL" clId="{4EE24715-2B65-4C0D-8491-6148D9DBF51C}" dt="2021-06-03T13:57:15.020" v="857" actId="47"/>
        <pc:sldMkLst>
          <pc:docMk/>
          <pc:sldMk cId="1256074306" sldId="281"/>
        </pc:sldMkLst>
        <pc:spChg chg="add del mod">
          <ac:chgData name="Kaitlyn Poepsel" userId="a7bb61b9-7fad-410e-adc7-447ca8594b7d" providerId="ADAL" clId="{4EE24715-2B65-4C0D-8491-6148D9DBF51C}" dt="2021-06-03T13:56:16.956" v="808" actId="21"/>
          <ac:spMkLst>
            <pc:docMk/>
            <pc:sldMk cId="1256074306" sldId="281"/>
            <ac:spMk id="7" creationId="{3F953DA2-FF86-4278-9A5F-2A5AD257822B}"/>
          </ac:spMkLst>
        </pc:spChg>
        <pc:spChg chg="del">
          <ac:chgData name="Kaitlyn Poepsel" userId="a7bb61b9-7fad-410e-adc7-447ca8594b7d" providerId="ADAL" clId="{4EE24715-2B65-4C0D-8491-6148D9DBF51C}" dt="2021-06-03T13:50:28.701" v="753" actId="478"/>
          <ac:spMkLst>
            <pc:docMk/>
            <pc:sldMk cId="1256074306" sldId="281"/>
            <ac:spMk id="14" creationId="{92503B94-7AD5-4365-B953-2EED1D5E0FDE}"/>
          </ac:spMkLst>
        </pc:spChg>
        <pc:spChg chg="del mod">
          <ac:chgData name="Kaitlyn Poepsel" userId="a7bb61b9-7fad-410e-adc7-447ca8594b7d" providerId="ADAL" clId="{4EE24715-2B65-4C0D-8491-6148D9DBF51C}" dt="2021-06-03T13:56:16.956" v="808" actId="21"/>
          <ac:spMkLst>
            <pc:docMk/>
            <pc:sldMk cId="1256074306" sldId="281"/>
            <ac:spMk id="21" creationId="{D40939C3-E5BF-41CE-8C4E-84A5BE1EF240}"/>
          </ac:spMkLst>
        </pc:spChg>
        <pc:spChg chg="del mod">
          <ac:chgData name="Kaitlyn Poepsel" userId="a7bb61b9-7fad-410e-adc7-447ca8594b7d" providerId="ADAL" clId="{4EE24715-2B65-4C0D-8491-6148D9DBF51C}" dt="2021-06-03T13:56:26.788" v="813" actId="21"/>
          <ac:spMkLst>
            <pc:docMk/>
            <pc:sldMk cId="1256074306" sldId="281"/>
            <ac:spMk id="23" creationId="{B5947EFF-83F8-41F7-9E97-82FF84CB8129}"/>
          </ac:spMkLst>
        </pc:spChg>
        <pc:spChg chg="del">
          <ac:chgData name="Kaitlyn Poepsel" userId="a7bb61b9-7fad-410e-adc7-447ca8594b7d" providerId="ADAL" clId="{4EE24715-2B65-4C0D-8491-6148D9DBF51C}" dt="2021-06-03T13:56:26.788" v="813" actId="21"/>
          <ac:spMkLst>
            <pc:docMk/>
            <pc:sldMk cId="1256074306" sldId="281"/>
            <ac:spMk id="24" creationId="{5BA950AF-8B45-4BCC-9994-6D9EB091F8E3}"/>
          </ac:spMkLst>
        </pc:spChg>
        <pc:spChg chg="del mod">
          <ac:chgData name="Kaitlyn Poepsel" userId="a7bb61b9-7fad-410e-adc7-447ca8594b7d" providerId="ADAL" clId="{4EE24715-2B65-4C0D-8491-6148D9DBF51C}" dt="2021-06-03T13:56:06.404" v="803" actId="21"/>
          <ac:spMkLst>
            <pc:docMk/>
            <pc:sldMk cId="1256074306" sldId="281"/>
            <ac:spMk id="25" creationId="{795B1ECD-4991-4193-9C37-B66576C558A8}"/>
          </ac:spMkLst>
        </pc:spChg>
        <pc:spChg chg="del">
          <ac:chgData name="Kaitlyn Poepsel" userId="a7bb61b9-7fad-410e-adc7-447ca8594b7d" providerId="ADAL" clId="{4EE24715-2B65-4C0D-8491-6148D9DBF51C}" dt="2021-06-03T13:56:26.788" v="813" actId="21"/>
          <ac:spMkLst>
            <pc:docMk/>
            <pc:sldMk cId="1256074306" sldId="281"/>
            <ac:spMk id="27" creationId="{94915FAB-4F1D-4F55-9EA7-7F6E16ECC0DA}"/>
          </ac:spMkLst>
        </pc:spChg>
        <pc:spChg chg="del">
          <ac:chgData name="Kaitlyn Poepsel" userId="a7bb61b9-7fad-410e-adc7-447ca8594b7d" providerId="ADAL" clId="{4EE24715-2B65-4C0D-8491-6148D9DBF51C}" dt="2021-06-03T13:56:26.788" v="813" actId="21"/>
          <ac:spMkLst>
            <pc:docMk/>
            <pc:sldMk cId="1256074306" sldId="281"/>
            <ac:spMk id="29" creationId="{91774D42-FFBC-4102-947B-7259BB070DAA}"/>
          </ac:spMkLst>
        </pc:spChg>
        <pc:picChg chg="del">
          <ac:chgData name="Kaitlyn Poepsel" userId="a7bb61b9-7fad-410e-adc7-447ca8594b7d" providerId="ADAL" clId="{4EE24715-2B65-4C0D-8491-6148D9DBF51C}" dt="2021-06-03T13:56:26.788" v="813" actId="21"/>
          <ac:picMkLst>
            <pc:docMk/>
            <pc:sldMk cId="1256074306" sldId="281"/>
            <ac:picMk id="9" creationId="{FC07D9BB-ABFD-4F39-8F19-3DA0D720274E}"/>
          </ac:picMkLst>
        </pc:picChg>
        <pc:picChg chg="add del mod">
          <ac:chgData name="Kaitlyn Poepsel" userId="a7bb61b9-7fad-410e-adc7-447ca8594b7d" providerId="ADAL" clId="{4EE24715-2B65-4C0D-8491-6148D9DBF51C}" dt="2021-06-03T13:56:16.956" v="808" actId="21"/>
          <ac:picMkLst>
            <pc:docMk/>
            <pc:sldMk cId="1256074306" sldId="281"/>
            <ac:picMk id="20" creationId="{74F0A268-6F64-416C-9420-5817E13CBFCA}"/>
          </ac:picMkLst>
        </pc:picChg>
        <pc:picChg chg="add del mod">
          <ac:chgData name="Kaitlyn Poepsel" userId="a7bb61b9-7fad-410e-adc7-447ca8594b7d" providerId="ADAL" clId="{4EE24715-2B65-4C0D-8491-6148D9DBF51C}" dt="2021-06-03T13:56:06.404" v="803" actId="21"/>
          <ac:picMkLst>
            <pc:docMk/>
            <pc:sldMk cId="1256074306" sldId="281"/>
            <ac:picMk id="22" creationId="{C02F0378-AF70-4411-92D2-98E169DC0A8A}"/>
          </ac:picMkLst>
        </pc:picChg>
        <pc:picChg chg="del">
          <ac:chgData name="Kaitlyn Poepsel" userId="a7bb61b9-7fad-410e-adc7-447ca8594b7d" providerId="ADAL" clId="{4EE24715-2B65-4C0D-8491-6148D9DBF51C}" dt="2021-06-03T13:56:26.788" v="813" actId="21"/>
          <ac:picMkLst>
            <pc:docMk/>
            <pc:sldMk cId="1256074306" sldId="281"/>
            <ac:picMk id="26" creationId="{04C87AAF-7250-47FA-B486-9F1C973BDB31}"/>
          </ac:picMkLst>
        </pc:picChg>
        <pc:picChg chg="del">
          <ac:chgData name="Kaitlyn Poepsel" userId="a7bb61b9-7fad-410e-adc7-447ca8594b7d" providerId="ADAL" clId="{4EE24715-2B65-4C0D-8491-6148D9DBF51C}" dt="2021-06-03T13:51:16.676" v="755" actId="478"/>
          <ac:picMkLst>
            <pc:docMk/>
            <pc:sldMk cId="1256074306" sldId="281"/>
            <ac:picMk id="28" creationId="{62CD7E27-E02C-4F37-A0EA-93EFBC96CD10}"/>
          </ac:picMkLst>
        </pc:picChg>
        <pc:picChg chg="del">
          <ac:chgData name="Kaitlyn Poepsel" userId="a7bb61b9-7fad-410e-adc7-447ca8594b7d" providerId="ADAL" clId="{4EE24715-2B65-4C0D-8491-6148D9DBF51C}" dt="2021-06-03T13:50:28.701" v="753" actId="478"/>
          <ac:picMkLst>
            <pc:docMk/>
            <pc:sldMk cId="1256074306" sldId="281"/>
            <ac:picMk id="30" creationId="{8A8F12F7-C0C4-4D6A-B751-7307CEA03FB6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4:04:02.929" v="1042" actId="27309"/>
        <pc:sldMkLst>
          <pc:docMk/>
          <pc:sldMk cId="939940241" sldId="282"/>
        </pc:sldMkLst>
        <pc:spChg chg="mod">
          <ac:chgData name="Kaitlyn Poepsel" userId="a7bb61b9-7fad-410e-adc7-447ca8594b7d" providerId="ADAL" clId="{4EE24715-2B65-4C0D-8491-6148D9DBF51C}" dt="2021-06-03T14:00:45.581" v="966" actId="20577"/>
          <ac:spMkLst>
            <pc:docMk/>
            <pc:sldMk cId="939940241" sldId="282"/>
            <ac:spMk id="3" creationId="{C79DAAC3-8ED2-4305-A65B-0A5FB78C327E}"/>
          </ac:spMkLst>
        </pc:spChg>
        <pc:graphicFrameChg chg="add del modGraphic">
          <ac:chgData name="Kaitlyn Poepsel" userId="a7bb61b9-7fad-410e-adc7-447ca8594b7d" providerId="ADAL" clId="{4EE24715-2B65-4C0D-8491-6148D9DBF51C}" dt="2021-06-03T14:02:19.578" v="1026" actId="27309"/>
          <ac:graphicFrameMkLst>
            <pc:docMk/>
            <pc:sldMk cId="939940241" sldId="282"/>
            <ac:graphicFrameMk id="8" creationId="{E802A15C-FD6A-4958-8729-CD8C6F849934}"/>
          </ac:graphicFrameMkLst>
        </pc:graphicFrameChg>
        <pc:graphicFrameChg chg="add del modGraphic">
          <ac:chgData name="Kaitlyn Poepsel" userId="a7bb61b9-7fad-410e-adc7-447ca8594b7d" providerId="ADAL" clId="{4EE24715-2B65-4C0D-8491-6148D9DBF51C}" dt="2021-06-03T14:04:02.929" v="1042" actId="27309"/>
          <ac:graphicFrameMkLst>
            <pc:docMk/>
            <pc:sldMk cId="939940241" sldId="282"/>
            <ac:graphicFrameMk id="10" creationId="{569E917A-7D72-48A5-9925-F439BACF0BE6}"/>
          </ac:graphicFrameMkLst>
        </pc:graphicFrameChg>
        <pc:picChg chg="add mod">
          <ac:chgData name="Kaitlyn Poepsel" userId="a7bb61b9-7fad-410e-adc7-447ca8594b7d" providerId="ADAL" clId="{4EE24715-2B65-4C0D-8491-6148D9DBF51C}" dt="2021-06-03T14:00:24.787" v="946" actId="14100"/>
          <ac:picMkLst>
            <pc:docMk/>
            <pc:sldMk cId="939940241" sldId="282"/>
            <ac:picMk id="13" creationId="{C67456CB-BE50-4E8A-837D-AD8085496B0D}"/>
          </ac:picMkLst>
        </pc:picChg>
        <pc:picChg chg="del">
          <ac:chgData name="Kaitlyn Poepsel" userId="a7bb61b9-7fad-410e-adc7-447ca8594b7d" providerId="ADAL" clId="{4EE24715-2B65-4C0D-8491-6148D9DBF51C}" dt="2021-06-03T14:00:02.998" v="939" actId="478"/>
          <ac:picMkLst>
            <pc:docMk/>
            <pc:sldMk cId="939940241" sldId="282"/>
            <ac:picMk id="14" creationId="{8B8CC597-0F6C-45A1-AAF9-06A6E0B5E8F1}"/>
          </ac:picMkLst>
        </pc:picChg>
        <pc:picChg chg="add del">
          <ac:chgData name="Kaitlyn Poepsel" userId="a7bb61b9-7fad-410e-adc7-447ca8594b7d" providerId="ADAL" clId="{4EE24715-2B65-4C0D-8491-6148D9DBF51C}" dt="2021-06-03T14:02:17.513" v="1024" actId="21"/>
          <ac:picMkLst>
            <pc:docMk/>
            <pc:sldMk cId="939940241" sldId="282"/>
            <ac:picMk id="15" creationId="{9A684007-6BD0-424C-B85D-9761CCB71604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4:05:47.844" v="1128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4EE24715-2B65-4C0D-8491-6148D9DBF51C}" dt="2021-06-03T14:04:16.934" v="1059" actId="20577"/>
          <ac:spMkLst>
            <pc:docMk/>
            <pc:sldMk cId="1310648855" sldId="285"/>
            <ac:spMk id="3" creationId="{C79DAAC3-8ED2-4305-A65B-0A5FB78C327E}"/>
          </ac:spMkLst>
        </pc:spChg>
        <pc:picChg chg="del">
          <ac:chgData name="Kaitlyn Poepsel" userId="a7bb61b9-7fad-410e-adc7-447ca8594b7d" providerId="ADAL" clId="{4EE24715-2B65-4C0D-8491-6148D9DBF51C}" dt="2021-06-03T14:02:22.876" v="1027" actId="478"/>
          <ac:picMkLst>
            <pc:docMk/>
            <pc:sldMk cId="1310648855" sldId="285"/>
            <ac:picMk id="14" creationId="{6EE3D2DA-D5E6-4303-9513-D1D2FF478824}"/>
          </ac:picMkLst>
        </pc:picChg>
        <pc:picChg chg="add del mod">
          <ac:chgData name="Kaitlyn Poepsel" userId="a7bb61b9-7fad-410e-adc7-447ca8594b7d" providerId="ADAL" clId="{4EE24715-2B65-4C0D-8491-6148D9DBF51C}" dt="2021-06-03T14:02:49.643" v="1031" actId="478"/>
          <ac:picMkLst>
            <pc:docMk/>
            <pc:sldMk cId="1310648855" sldId="285"/>
            <ac:picMk id="15" creationId="{F898E462-BB70-451A-89E8-C0E7689A6B5C}"/>
          </ac:picMkLst>
        </pc:picChg>
        <pc:picChg chg="add del mod">
          <ac:chgData name="Kaitlyn Poepsel" userId="a7bb61b9-7fad-410e-adc7-447ca8594b7d" providerId="ADAL" clId="{4EE24715-2B65-4C0D-8491-6148D9DBF51C}" dt="2021-06-03T14:03:18.502" v="1032" actId="478"/>
          <ac:picMkLst>
            <pc:docMk/>
            <pc:sldMk cId="1310648855" sldId="285"/>
            <ac:picMk id="17" creationId="{5774634E-14A3-453E-B883-9D91CE4C72E9}"/>
          </ac:picMkLst>
        </pc:picChg>
        <pc:picChg chg="del">
          <ac:chgData name="Kaitlyn Poepsel" userId="a7bb61b9-7fad-410e-adc7-447ca8594b7d" providerId="ADAL" clId="{4EE24715-2B65-4C0D-8491-6148D9DBF51C}" dt="2021-06-03T14:01:43.500" v="995" actId="478"/>
          <ac:picMkLst>
            <pc:docMk/>
            <pc:sldMk cId="1310648855" sldId="285"/>
            <ac:picMk id="18" creationId="{DDD9DF11-E4B7-44CE-AED3-ED57E3368DDB}"/>
          </ac:picMkLst>
        </pc:picChg>
        <pc:picChg chg="add mod">
          <ac:chgData name="Kaitlyn Poepsel" userId="a7bb61b9-7fad-410e-adc7-447ca8594b7d" providerId="ADAL" clId="{4EE24715-2B65-4C0D-8491-6148D9DBF51C}" dt="2021-06-03T14:03:18.871" v="1033"/>
          <ac:picMkLst>
            <pc:docMk/>
            <pc:sldMk cId="1310648855" sldId="285"/>
            <ac:picMk id="19" creationId="{3FE6C5C6-4ED7-4477-9C69-F59AF1A62B21}"/>
          </ac:picMkLst>
        </pc:picChg>
        <pc:picChg chg="add mod">
          <ac:chgData name="Kaitlyn Poepsel" userId="a7bb61b9-7fad-410e-adc7-447ca8594b7d" providerId="ADAL" clId="{4EE24715-2B65-4C0D-8491-6148D9DBF51C}" dt="2021-06-03T14:03:52.500" v="1040" actId="1076"/>
          <ac:picMkLst>
            <pc:docMk/>
            <pc:sldMk cId="1310648855" sldId="285"/>
            <ac:picMk id="20" creationId="{8B75527F-816E-493B-8270-78B26C75B4F7}"/>
          </ac:picMkLst>
        </pc:picChg>
      </pc:sldChg>
      <pc:sldChg chg="addSp delSp modSp mod">
        <pc:chgData name="Kaitlyn Poepsel" userId="a7bb61b9-7fad-410e-adc7-447ca8594b7d" providerId="ADAL" clId="{4EE24715-2B65-4C0D-8491-6148D9DBF51C}" dt="2021-06-03T14:07:52.333" v="1151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4EE24715-2B65-4C0D-8491-6148D9DBF51C}" dt="2021-06-03T14:07:52.333" v="1151" actId="20577"/>
          <ac:spMkLst>
            <pc:docMk/>
            <pc:sldMk cId="3770034064" sldId="286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EE24715-2B65-4C0D-8491-6148D9DBF51C}" dt="2021-06-03T14:06:53.141" v="1131" actId="1076"/>
          <ac:picMkLst>
            <pc:docMk/>
            <pc:sldMk cId="3770034064" sldId="286"/>
            <ac:picMk id="14" creationId="{7ECFF4AE-4A6C-4558-A145-CB90E6340F59}"/>
          </ac:picMkLst>
        </pc:picChg>
        <pc:picChg chg="del">
          <ac:chgData name="Kaitlyn Poepsel" userId="a7bb61b9-7fad-410e-adc7-447ca8594b7d" providerId="ADAL" clId="{4EE24715-2B65-4C0D-8491-6148D9DBF51C}" dt="2021-06-03T14:06:28.364" v="1129" actId="478"/>
          <ac:picMkLst>
            <pc:docMk/>
            <pc:sldMk cId="3770034064" sldId="286"/>
            <ac:picMk id="15" creationId="{F7F973E9-38E8-490C-B590-37392E200187}"/>
          </ac:picMkLst>
        </pc:picChg>
        <pc:picChg chg="del">
          <ac:chgData name="Kaitlyn Poepsel" userId="a7bb61b9-7fad-410e-adc7-447ca8594b7d" providerId="ADAL" clId="{4EE24715-2B65-4C0D-8491-6148D9DBF51C}" dt="2021-06-03T14:07:41.868" v="1142" actId="478"/>
          <ac:picMkLst>
            <pc:docMk/>
            <pc:sldMk cId="3770034064" sldId="286"/>
            <ac:picMk id="16" creationId="{1D58C7D8-4C52-46ED-AC07-6BFC7D407C33}"/>
          </ac:picMkLst>
        </pc:picChg>
        <pc:picChg chg="add mod">
          <ac:chgData name="Kaitlyn Poepsel" userId="a7bb61b9-7fad-410e-adc7-447ca8594b7d" providerId="ADAL" clId="{4EE24715-2B65-4C0D-8491-6148D9DBF51C}" dt="2021-06-03T14:07:42.094" v="1143"/>
          <ac:picMkLst>
            <pc:docMk/>
            <pc:sldMk cId="3770034064" sldId="286"/>
            <ac:picMk id="17" creationId="{B29FE6BB-DC7E-4AF9-8703-33F1A0E5D44A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4:10:45.909" v="1219" actId="20577"/>
        <pc:sldMkLst>
          <pc:docMk/>
          <pc:sldMk cId="2590135260" sldId="287"/>
        </pc:sldMkLst>
        <pc:spChg chg="mod">
          <ac:chgData name="Kaitlyn Poepsel" userId="a7bb61b9-7fad-410e-adc7-447ca8594b7d" providerId="ADAL" clId="{4EE24715-2B65-4C0D-8491-6148D9DBF51C}" dt="2021-06-03T14:09:43.852" v="1174" actId="20577"/>
          <ac:spMkLst>
            <pc:docMk/>
            <pc:sldMk cId="2590135260" sldId="287"/>
            <ac:spMk id="3" creationId="{C79DAAC3-8ED2-4305-A65B-0A5FB78C327E}"/>
          </ac:spMkLst>
        </pc:spChg>
        <pc:picChg chg="add mod modCrop">
          <ac:chgData name="Kaitlyn Poepsel" userId="a7bb61b9-7fad-410e-adc7-447ca8594b7d" providerId="ADAL" clId="{4EE24715-2B65-4C0D-8491-6148D9DBF51C}" dt="2021-06-03T14:09:34.853" v="1165" actId="1076"/>
          <ac:picMkLst>
            <pc:docMk/>
            <pc:sldMk cId="2590135260" sldId="287"/>
            <ac:picMk id="14" creationId="{93A98EB8-2BEB-487A-9679-C0E4B16B18C2}"/>
          </ac:picMkLst>
        </pc:picChg>
        <pc:picChg chg="del">
          <ac:chgData name="Kaitlyn Poepsel" userId="a7bb61b9-7fad-410e-adc7-447ca8594b7d" providerId="ADAL" clId="{4EE24715-2B65-4C0D-8491-6148D9DBF51C}" dt="2021-06-03T14:08:45.220" v="1153" actId="478"/>
          <ac:picMkLst>
            <pc:docMk/>
            <pc:sldMk cId="2590135260" sldId="287"/>
            <ac:picMk id="15" creationId="{6CBD60F0-5619-468B-B8B4-C793FB5E4985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4:15:19.717" v="1334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4EE24715-2B65-4C0D-8491-6148D9DBF51C}" dt="2021-06-03T14:14:00.740" v="1241" actId="20577"/>
          <ac:spMkLst>
            <pc:docMk/>
            <pc:sldMk cId="3337112571" sldId="288"/>
            <ac:spMk id="3" creationId="{C79DAAC3-8ED2-4305-A65B-0A5FB78C327E}"/>
          </ac:spMkLst>
        </pc:spChg>
        <pc:picChg chg="del">
          <ac:chgData name="Kaitlyn Poepsel" userId="a7bb61b9-7fad-410e-adc7-447ca8594b7d" providerId="ADAL" clId="{4EE24715-2B65-4C0D-8491-6148D9DBF51C}" dt="2021-06-03T14:13:19.860" v="1220" actId="478"/>
          <ac:picMkLst>
            <pc:docMk/>
            <pc:sldMk cId="3337112571" sldId="288"/>
            <ac:picMk id="14" creationId="{AE5A7800-8142-4F38-B38C-C6857C081997}"/>
          </ac:picMkLst>
        </pc:picChg>
        <pc:picChg chg="add mod modCrop">
          <ac:chgData name="Kaitlyn Poepsel" userId="a7bb61b9-7fad-410e-adc7-447ca8594b7d" providerId="ADAL" clId="{4EE24715-2B65-4C0D-8491-6148D9DBF51C}" dt="2021-06-03T14:13:54.235" v="1228" actId="1076"/>
          <ac:picMkLst>
            <pc:docMk/>
            <pc:sldMk cId="3337112571" sldId="288"/>
            <ac:picMk id="15" creationId="{58CB30B1-45EE-470F-AEE1-CD1FF787529D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4:18:37.564" v="1477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4EE24715-2B65-4C0D-8491-6148D9DBF51C}" dt="2021-06-03T14:16:28.165" v="1348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4EE24715-2B65-4C0D-8491-6148D9DBF51C}" dt="2021-06-03T14:16:34.564" v="1350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4EE24715-2B65-4C0D-8491-6148D9DBF51C}" dt="2021-06-03T14:16:37.268" v="1352" actId="20577"/>
          <ac:spMkLst>
            <pc:docMk/>
            <pc:sldMk cId="2987963564" sldId="289"/>
            <ac:spMk id="18" creationId="{C0B4ACAD-4AB3-4E7B-8800-088FF34814EB}"/>
          </ac:spMkLst>
        </pc:spChg>
        <pc:picChg chg="add mod">
          <ac:chgData name="Kaitlyn Poepsel" userId="a7bb61b9-7fad-410e-adc7-447ca8594b7d" providerId="ADAL" clId="{4EE24715-2B65-4C0D-8491-6148D9DBF51C}" dt="2021-06-03T14:16:24.835" v="1341" actId="1076"/>
          <ac:picMkLst>
            <pc:docMk/>
            <pc:sldMk cId="2987963564" sldId="289"/>
            <ac:picMk id="19" creationId="{4B7F298D-38C9-4FD0-8B32-7DF865EC2A63}"/>
          </ac:picMkLst>
        </pc:picChg>
        <pc:picChg chg="del">
          <ac:chgData name="Kaitlyn Poepsel" userId="a7bb61b9-7fad-410e-adc7-447ca8594b7d" providerId="ADAL" clId="{4EE24715-2B65-4C0D-8491-6148D9DBF51C}" dt="2021-06-03T14:16:04.211" v="1335" actId="478"/>
          <ac:picMkLst>
            <pc:docMk/>
            <pc:sldMk cId="2987963564" sldId="289"/>
            <ac:picMk id="21" creationId="{6B596ABD-3FC3-4DD1-847B-86343F373E7D}"/>
          </ac:picMkLst>
        </pc:picChg>
      </pc:sldChg>
      <pc:sldChg chg="del">
        <pc:chgData name="Kaitlyn Poepsel" userId="a7bb61b9-7fad-410e-adc7-447ca8594b7d" providerId="ADAL" clId="{4EE24715-2B65-4C0D-8491-6148D9DBF51C}" dt="2021-06-03T14:08:14.829" v="1152" actId="47"/>
        <pc:sldMkLst>
          <pc:docMk/>
          <pc:sldMk cId="3975121788" sldId="291"/>
        </pc:sldMkLst>
      </pc:sldChg>
      <pc:sldChg chg="addSp delSp modSp mod modNotesTx">
        <pc:chgData name="Kaitlyn Poepsel" userId="a7bb61b9-7fad-410e-adc7-447ca8594b7d" providerId="ADAL" clId="{4EE24715-2B65-4C0D-8491-6148D9DBF51C}" dt="2021-06-03T13:26:01.132" v="386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4EE24715-2B65-4C0D-8491-6148D9DBF51C}" dt="2021-06-03T13:23:47.621" v="199" actId="20577"/>
          <ac:spMkLst>
            <pc:docMk/>
            <pc:sldMk cId="2301098234" sldId="294"/>
            <ac:spMk id="3" creationId="{C79DAAC3-8ED2-4305-A65B-0A5FB78C327E}"/>
          </ac:spMkLst>
        </pc:spChg>
        <pc:picChg chg="add del">
          <ac:chgData name="Kaitlyn Poepsel" userId="a7bb61b9-7fad-410e-adc7-447ca8594b7d" providerId="ADAL" clId="{4EE24715-2B65-4C0D-8491-6148D9DBF51C}" dt="2021-06-03T13:22:00.109" v="181" actId="478"/>
          <ac:picMkLst>
            <pc:docMk/>
            <pc:sldMk cId="2301098234" sldId="294"/>
            <ac:picMk id="8" creationId="{CF1A00CA-CFAB-42D5-90D2-D64F49B4E1D9}"/>
          </ac:picMkLst>
        </pc:picChg>
        <pc:picChg chg="add mod">
          <ac:chgData name="Kaitlyn Poepsel" userId="a7bb61b9-7fad-410e-adc7-447ca8594b7d" providerId="ADAL" clId="{4EE24715-2B65-4C0D-8491-6148D9DBF51C}" dt="2021-06-03T13:22:45.836" v="184" actId="1076"/>
          <ac:picMkLst>
            <pc:docMk/>
            <pc:sldMk cId="2301098234" sldId="294"/>
            <ac:picMk id="10" creationId="{AFE5ACE9-9342-4750-9701-EF1DFF474638}"/>
          </ac:picMkLst>
        </pc:picChg>
        <pc:picChg chg="del">
          <ac:chgData name="Kaitlyn Poepsel" userId="a7bb61b9-7fad-410e-adc7-447ca8594b7d" providerId="ADAL" clId="{4EE24715-2B65-4C0D-8491-6148D9DBF51C}" dt="2021-06-03T13:19:04.836" v="172" actId="478"/>
          <ac:picMkLst>
            <pc:docMk/>
            <pc:sldMk cId="2301098234" sldId="294"/>
            <ac:picMk id="13" creationId="{F7AC8836-2D92-4591-8D82-BA210799DEFC}"/>
          </ac:picMkLst>
        </pc:picChg>
        <pc:picChg chg="add mod">
          <ac:chgData name="Kaitlyn Poepsel" userId="a7bb61b9-7fad-410e-adc7-447ca8594b7d" providerId="ADAL" clId="{4EE24715-2B65-4C0D-8491-6148D9DBF51C}" dt="2021-06-03T13:19:34.575" v="179" actId="1076"/>
          <ac:picMkLst>
            <pc:docMk/>
            <pc:sldMk cId="2301098234" sldId="294"/>
            <ac:picMk id="14" creationId="{C8870846-C6DD-4139-9089-F696E7542753}"/>
          </ac:picMkLst>
        </pc:picChg>
      </pc:sldChg>
      <pc:sldChg chg="del">
        <pc:chgData name="Kaitlyn Poepsel" userId="a7bb61b9-7fad-410e-adc7-447ca8594b7d" providerId="ADAL" clId="{4EE24715-2B65-4C0D-8491-6148D9DBF51C}" dt="2021-06-03T13:42:14.542" v="746" actId="2696"/>
        <pc:sldMkLst>
          <pc:docMk/>
          <pc:sldMk cId="3269427929" sldId="296"/>
        </pc:sldMkLst>
      </pc:sldChg>
      <pc:sldChg chg="addSp delSp modSp mod modNotesTx">
        <pc:chgData name="Kaitlyn Poepsel" userId="a7bb61b9-7fad-410e-adc7-447ca8594b7d" providerId="ADAL" clId="{4EE24715-2B65-4C0D-8491-6148D9DBF51C}" dt="2021-06-03T13:42:09.808" v="745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4EE24715-2B65-4C0D-8491-6148D9DBF51C}" dt="2021-06-03T13:39:39.683" v="615" actId="20577"/>
          <ac:spMkLst>
            <pc:docMk/>
            <pc:sldMk cId="2130125936" sldId="29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EE24715-2B65-4C0D-8491-6148D9DBF51C}" dt="2021-06-03T13:30:25.221" v="601" actId="1076"/>
          <ac:picMkLst>
            <pc:docMk/>
            <pc:sldMk cId="2130125936" sldId="297"/>
            <ac:picMk id="17" creationId="{5C6D020A-DD8D-4F11-BE58-4BC1D45BC30F}"/>
          </ac:picMkLst>
        </pc:picChg>
        <pc:picChg chg="del">
          <ac:chgData name="Kaitlyn Poepsel" userId="a7bb61b9-7fad-410e-adc7-447ca8594b7d" providerId="ADAL" clId="{4EE24715-2B65-4C0D-8491-6148D9DBF51C}" dt="2021-06-03T13:30:16.782" v="597" actId="478"/>
          <ac:picMkLst>
            <pc:docMk/>
            <pc:sldMk cId="2130125936" sldId="297"/>
            <ac:picMk id="18" creationId="{025B6D35-A01D-40E7-8F5E-4F9B80386799}"/>
          </ac:picMkLst>
        </pc:picChg>
        <pc:picChg chg="del">
          <ac:chgData name="Kaitlyn Poepsel" userId="a7bb61b9-7fad-410e-adc7-447ca8594b7d" providerId="ADAL" clId="{4EE24715-2B65-4C0D-8491-6148D9DBF51C}" dt="2021-06-03T13:39:33.738" v="602" actId="478"/>
          <ac:picMkLst>
            <pc:docMk/>
            <pc:sldMk cId="2130125936" sldId="297"/>
            <ac:picMk id="19" creationId="{B5989DCA-30C3-4EA1-846A-9B9817201B2A}"/>
          </ac:picMkLst>
        </pc:picChg>
        <pc:picChg chg="add mod">
          <ac:chgData name="Kaitlyn Poepsel" userId="a7bb61b9-7fad-410e-adc7-447ca8594b7d" providerId="ADAL" clId="{4EE24715-2B65-4C0D-8491-6148D9DBF51C}" dt="2021-06-03T13:39:33.991" v="603"/>
          <ac:picMkLst>
            <pc:docMk/>
            <pc:sldMk cId="2130125936" sldId="297"/>
            <ac:picMk id="20" creationId="{5623CF04-9581-4047-A40B-04367669AF8A}"/>
          </ac:picMkLst>
        </pc:picChg>
      </pc:sldChg>
      <pc:sldChg chg="addSp delSp modSp mod modNotesTx">
        <pc:chgData name="Kaitlyn Poepsel" userId="a7bb61b9-7fad-410e-adc7-447ca8594b7d" providerId="ADAL" clId="{4EE24715-2B65-4C0D-8491-6148D9DBF51C}" dt="2021-06-03T13:29:09.317" v="589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4EE24715-2B65-4C0D-8491-6148D9DBF51C}" dt="2021-06-03T13:27:32.381" v="411" actId="20577"/>
          <ac:spMkLst>
            <pc:docMk/>
            <pc:sldMk cId="2134917330" sldId="29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EE24715-2B65-4C0D-8491-6148D9DBF51C}" dt="2021-06-03T13:27:14.156" v="392" actId="1076"/>
          <ac:picMkLst>
            <pc:docMk/>
            <pc:sldMk cId="2134917330" sldId="298"/>
            <ac:picMk id="13" creationId="{EAD82F85-0FCE-45A8-A620-9A5C464B7947}"/>
          </ac:picMkLst>
        </pc:picChg>
        <pc:picChg chg="del">
          <ac:chgData name="Kaitlyn Poepsel" userId="a7bb61b9-7fad-410e-adc7-447ca8594b7d" providerId="ADAL" clId="{4EE24715-2B65-4C0D-8491-6148D9DBF51C}" dt="2021-06-03T13:26:58.540" v="387" actId="478"/>
          <ac:picMkLst>
            <pc:docMk/>
            <pc:sldMk cId="2134917330" sldId="298"/>
            <ac:picMk id="14" creationId="{56A4265D-C775-428E-87A9-9CD2D8C12545}"/>
          </ac:picMkLst>
        </pc:picChg>
      </pc:sldChg>
      <pc:sldChg chg="addSp delSp modSp mod">
        <pc:chgData name="Kaitlyn Poepsel" userId="a7bb61b9-7fad-410e-adc7-447ca8594b7d" providerId="ADAL" clId="{4EE24715-2B65-4C0D-8491-6148D9DBF51C}" dt="2021-06-03T13:18:20.348" v="171" actId="1076"/>
        <pc:sldMkLst>
          <pc:docMk/>
          <pc:sldMk cId="2202005953" sldId="304"/>
        </pc:sldMkLst>
        <pc:spChg chg="del">
          <ac:chgData name="Kaitlyn Poepsel" userId="a7bb61b9-7fad-410e-adc7-447ca8594b7d" providerId="ADAL" clId="{4EE24715-2B65-4C0D-8491-6148D9DBF51C}" dt="2021-06-03T13:17:39.229" v="158" actId="478"/>
          <ac:spMkLst>
            <pc:docMk/>
            <pc:sldMk cId="2202005953" sldId="304"/>
            <ac:spMk id="9" creationId="{6583863C-EB6E-438F-8681-E5EB8B4A5155}"/>
          </ac:spMkLst>
        </pc:spChg>
        <pc:spChg chg="mod">
          <ac:chgData name="Kaitlyn Poepsel" userId="a7bb61b9-7fad-410e-adc7-447ca8594b7d" providerId="ADAL" clId="{4EE24715-2B65-4C0D-8491-6148D9DBF51C}" dt="2021-06-03T13:18:20.348" v="171" actId="1076"/>
          <ac:spMkLst>
            <pc:docMk/>
            <pc:sldMk cId="2202005953" sldId="304"/>
            <ac:spMk id="12" creationId="{37E2FF96-BC24-48C5-A274-80EF60612902}"/>
          </ac:spMkLst>
        </pc:spChg>
        <pc:spChg chg="mod">
          <ac:chgData name="Kaitlyn Poepsel" userId="a7bb61b9-7fad-410e-adc7-447ca8594b7d" providerId="ADAL" clId="{4EE24715-2B65-4C0D-8491-6148D9DBF51C}" dt="2021-06-03T13:16:47.972" v="148" actId="20577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4EE24715-2B65-4C0D-8491-6148D9DBF51C}" dt="2021-06-03T13:16:53.788" v="152" actId="1076"/>
          <ac:spMkLst>
            <pc:docMk/>
            <pc:sldMk cId="2202005953" sldId="304"/>
            <ac:spMk id="19" creationId="{1BE5F6F1-A4D7-4A4A-9B74-83AED8E52B15}"/>
          </ac:spMkLst>
        </pc:spChg>
        <pc:spChg chg="mod ord">
          <ac:chgData name="Kaitlyn Poepsel" userId="a7bb61b9-7fad-410e-adc7-447ca8594b7d" providerId="ADAL" clId="{4EE24715-2B65-4C0D-8491-6148D9DBF51C}" dt="2021-06-03T13:18:17.024" v="170" actId="1076"/>
          <ac:spMkLst>
            <pc:docMk/>
            <pc:sldMk cId="2202005953" sldId="304"/>
            <ac:spMk id="23" creationId="{F36C8E60-D49F-4AE6-9232-34F39E85BF5F}"/>
          </ac:spMkLst>
        </pc:spChg>
        <pc:picChg chg="del">
          <ac:chgData name="Kaitlyn Poepsel" userId="a7bb61b9-7fad-410e-adc7-447ca8594b7d" providerId="ADAL" clId="{4EE24715-2B65-4C0D-8491-6148D9DBF51C}" dt="2021-06-03T13:17:38.244" v="157" actId="478"/>
          <ac:picMkLst>
            <pc:docMk/>
            <pc:sldMk cId="2202005953" sldId="304"/>
            <ac:picMk id="22" creationId="{8C9782B1-6499-4472-97BD-5DE20029E8B7}"/>
          </ac:picMkLst>
        </pc:picChg>
        <pc:picChg chg="add mod">
          <ac:chgData name="Kaitlyn Poepsel" userId="a7bb61b9-7fad-410e-adc7-447ca8594b7d" providerId="ADAL" clId="{4EE24715-2B65-4C0D-8491-6148D9DBF51C}" dt="2021-06-03T13:17:42.522" v="160" actId="1076"/>
          <ac:picMkLst>
            <pc:docMk/>
            <pc:sldMk cId="2202005953" sldId="304"/>
            <ac:picMk id="24" creationId="{C142FB3B-C394-4A46-9221-B02CCE008A2A}"/>
          </ac:picMkLst>
        </pc:picChg>
        <pc:picChg chg="del mod">
          <ac:chgData name="Kaitlyn Poepsel" userId="a7bb61b9-7fad-410e-adc7-447ca8594b7d" providerId="ADAL" clId="{4EE24715-2B65-4C0D-8491-6148D9DBF51C}" dt="2021-06-03T13:17:45.292" v="162" actId="478"/>
          <ac:picMkLst>
            <pc:docMk/>
            <pc:sldMk cId="2202005953" sldId="304"/>
            <ac:picMk id="26" creationId="{1838EA1F-FC0B-4DD1-AB6C-EC1D5C683B3C}"/>
          </ac:picMkLst>
        </pc:picChg>
        <pc:picChg chg="add mod">
          <ac:chgData name="Kaitlyn Poepsel" userId="a7bb61b9-7fad-410e-adc7-447ca8594b7d" providerId="ADAL" clId="{4EE24715-2B65-4C0D-8491-6148D9DBF51C}" dt="2021-06-03T13:18:09.484" v="167" actId="14100"/>
          <ac:picMkLst>
            <pc:docMk/>
            <pc:sldMk cId="2202005953" sldId="304"/>
            <ac:picMk id="27" creationId="{4F8D6878-B459-4D02-860B-DE2AA1C74744}"/>
          </ac:picMkLst>
        </pc:picChg>
        <pc:picChg chg="del">
          <ac:chgData name="Kaitlyn Poepsel" userId="a7bb61b9-7fad-410e-adc7-447ca8594b7d" providerId="ADAL" clId="{4EE24715-2B65-4C0D-8491-6148D9DBF51C}" dt="2021-06-03T13:17:32.845" v="153" actId="478"/>
          <ac:picMkLst>
            <pc:docMk/>
            <pc:sldMk cId="2202005953" sldId="304"/>
            <ac:picMk id="28" creationId="{8F5FBE3C-B9EC-4CD4-8905-CB50443484B0}"/>
          </ac:picMkLst>
        </pc:picChg>
      </pc:sldChg>
      <pc:sldChg chg="addSp delSp modSp mod">
        <pc:chgData name="Kaitlyn Poepsel" userId="a7bb61b9-7fad-410e-adc7-447ca8594b7d" providerId="ADAL" clId="{4EE24715-2B65-4C0D-8491-6148D9DBF51C}" dt="2021-06-03T13:07:31.813" v="39" actId="20577"/>
        <pc:sldMkLst>
          <pc:docMk/>
          <pc:sldMk cId="659656398" sldId="313"/>
        </pc:sldMkLst>
        <pc:spChg chg="mod">
          <ac:chgData name="Kaitlyn Poepsel" userId="a7bb61b9-7fad-410e-adc7-447ca8594b7d" providerId="ADAL" clId="{4EE24715-2B65-4C0D-8491-6148D9DBF51C}" dt="2021-06-03T13:07:19.645" v="35" actId="20577"/>
          <ac:spMkLst>
            <pc:docMk/>
            <pc:sldMk cId="659656398" sldId="313"/>
            <ac:spMk id="9" creationId="{82B80B23-7D65-4C7F-9851-B22169F872C9}"/>
          </ac:spMkLst>
        </pc:spChg>
        <pc:spChg chg="mod">
          <ac:chgData name="Kaitlyn Poepsel" userId="a7bb61b9-7fad-410e-adc7-447ca8594b7d" providerId="ADAL" clId="{4EE24715-2B65-4C0D-8491-6148D9DBF51C}" dt="2021-06-03T13:07:31.813" v="39" actId="20577"/>
          <ac:spMkLst>
            <pc:docMk/>
            <pc:sldMk cId="659656398" sldId="313"/>
            <ac:spMk id="26" creationId="{B085E6FE-526C-47A5-A2D2-8615FBBA4CC7}"/>
          </ac:spMkLst>
        </pc:spChg>
        <pc:picChg chg="add mod">
          <ac:chgData name="Kaitlyn Poepsel" userId="a7bb61b9-7fad-410e-adc7-447ca8594b7d" providerId="ADAL" clId="{4EE24715-2B65-4C0D-8491-6148D9DBF51C}" dt="2021-06-03T13:06:33.740" v="28" actId="14100"/>
          <ac:picMkLst>
            <pc:docMk/>
            <pc:sldMk cId="659656398" sldId="313"/>
            <ac:picMk id="17" creationId="{06054447-C9BE-46DE-96DE-0D6A5F2432D7}"/>
          </ac:picMkLst>
        </pc:picChg>
        <pc:picChg chg="del">
          <ac:chgData name="Kaitlyn Poepsel" userId="a7bb61b9-7fad-410e-adc7-447ca8594b7d" providerId="ADAL" clId="{4EE24715-2B65-4C0D-8491-6148D9DBF51C}" dt="2021-06-03T13:06:07.621" v="19" actId="478"/>
          <ac:picMkLst>
            <pc:docMk/>
            <pc:sldMk cId="659656398" sldId="313"/>
            <ac:picMk id="19" creationId="{6319D3EE-EC9B-4777-B4BE-367454CEDB36}"/>
          </ac:picMkLst>
        </pc:picChg>
      </pc:sldChg>
      <pc:sldChg chg="addSp delSp modSp mod">
        <pc:chgData name="Kaitlyn Poepsel" userId="a7bb61b9-7fad-410e-adc7-447ca8594b7d" providerId="ADAL" clId="{4EE24715-2B65-4C0D-8491-6148D9DBF51C}" dt="2021-06-03T13:09:14.318" v="59" actId="20577"/>
        <pc:sldMkLst>
          <pc:docMk/>
          <pc:sldMk cId="3085164566" sldId="314"/>
        </pc:sldMkLst>
        <pc:spChg chg="mod">
          <ac:chgData name="Kaitlyn Poepsel" userId="a7bb61b9-7fad-410e-adc7-447ca8594b7d" providerId="ADAL" clId="{4EE24715-2B65-4C0D-8491-6148D9DBF51C}" dt="2021-06-03T13:09:11.116" v="56" actId="20577"/>
          <ac:spMkLst>
            <pc:docMk/>
            <pc:sldMk cId="3085164566" sldId="314"/>
            <ac:spMk id="9" creationId="{82B80B23-7D65-4C7F-9851-B22169F872C9}"/>
          </ac:spMkLst>
        </pc:spChg>
        <pc:spChg chg="mod">
          <ac:chgData name="Kaitlyn Poepsel" userId="a7bb61b9-7fad-410e-adc7-447ca8594b7d" providerId="ADAL" clId="{4EE24715-2B65-4C0D-8491-6148D9DBF51C}" dt="2021-06-03T13:09:14.318" v="59" actId="20577"/>
          <ac:spMkLst>
            <pc:docMk/>
            <pc:sldMk cId="3085164566" sldId="314"/>
            <ac:spMk id="26" creationId="{B085E6FE-526C-47A5-A2D2-8615FBBA4CC7}"/>
          </ac:spMkLst>
        </pc:spChg>
        <pc:picChg chg="del">
          <ac:chgData name="Kaitlyn Poepsel" userId="a7bb61b9-7fad-410e-adc7-447ca8594b7d" providerId="ADAL" clId="{4EE24715-2B65-4C0D-8491-6148D9DBF51C}" dt="2021-06-03T13:08:49.077" v="40" actId="478"/>
          <ac:picMkLst>
            <pc:docMk/>
            <pc:sldMk cId="3085164566" sldId="314"/>
            <ac:picMk id="18" creationId="{B917497C-D437-4ECF-9576-37C50DBDCB63}"/>
          </ac:picMkLst>
        </pc:picChg>
        <pc:picChg chg="add mod">
          <ac:chgData name="Kaitlyn Poepsel" userId="a7bb61b9-7fad-410e-adc7-447ca8594b7d" providerId="ADAL" clId="{4EE24715-2B65-4C0D-8491-6148D9DBF51C}" dt="2021-06-03T13:09:03.684" v="46" actId="1076"/>
          <ac:picMkLst>
            <pc:docMk/>
            <pc:sldMk cId="3085164566" sldId="314"/>
            <ac:picMk id="19" creationId="{BC266418-3CEC-48E8-B52F-F5D0E02F40C6}"/>
          </ac:picMkLst>
        </pc:picChg>
      </pc:sldChg>
      <pc:sldChg chg="addSp delSp modSp mod">
        <pc:chgData name="Kaitlyn Poepsel" userId="a7bb61b9-7fad-410e-adc7-447ca8594b7d" providerId="ADAL" clId="{4EE24715-2B65-4C0D-8491-6148D9DBF51C}" dt="2021-06-03T13:10:21.085" v="85" actId="20577"/>
        <pc:sldMkLst>
          <pc:docMk/>
          <pc:sldMk cId="2330805867" sldId="315"/>
        </pc:sldMkLst>
        <pc:spChg chg="mod">
          <ac:chgData name="Kaitlyn Poepsel" userId="a7bb61b9-7fad-410e-adc7-447ca8594b7d" providerId="ADAL" clId="{4EE24715-2B65-4C0D-8491-6148D9DBF51C}" dt="2021-06-03T13:10:14.436" v="83" actId="20577"/>
          <ac:spMkLst>
            <pc:docMk/>
            <pc:sldMk cId="2330805867" sldId="315"/>
            <ac:spMk id="9" creationId="{82B80B23-7D65-4C7F-9851-B22169F872C9}"/>
          </ac:spMkLst>
        </pc:spChg>
        <pc:spChg chg="mod">
          <ac:chgData name="Kaitlyn Poepsel" userId="a7bb61b9-7fad-410e-adc7-447ca8594b7d" providerId="ADAL" clId="{4EE24715-2B65-4C0D-8491-6148D9DBF51C}" dt="2021-06-03T13:10:21.085" v="85" actId="20577"/>
          <ac:spMkLst>
            <pc:docMk/>
            <pc:sldMk cId="2330805867" sldId="315"/>
            <ac:spMk id="26" creationId="{B085E6FE-526C-47A5-A2D2-8615FBBA4CC7}"/>
          </ac:spMkLst>
        </pc:spChg>
        <pc:picChg chg="del">
          <ac:chgData name="Kaitlyn Poepsel" userId="a7bb61b9-7fad-410e-adc7-447ca8594b7d" providerId="ADAL" clId="{4EE24715-2B65-4C0D-8491-6148D9DBF51C}" dt="2021-06-03T13:09:45.501" v="62" actId="478"/>
          <ac:picMkLst>
            <pc:docMk/>
            <pc:sldMk cId="2330805867" sldId="315"/>
            <ac:picMk id="17" creationId="{88A7303A-899C-45F6-A1D2-3BA7514C4C12}"/>
          </ac:picMkLst>
        </pc:picChg>
        <pc:picChg chg="add del mod">
          <ac:chgData name="Kaitlyn Poepsel" userId="a7bb61b9-7fad-410e-adc7-447ca8594b7d" providerId="ADAL" clId="{4EE24715-2B65-4C0D-8491-6148D9DBF51C}" dt="2021-06-03T13:09:44.411" v="61"/>
          <ac:picMkLst>
            <pc:docMk/>
            <pc:sldMk cId="2330805867" sldId="315"/>
            <ac:picMk id="18" creationId="{2AE339EF-BC40-4E74-ABBA-6CC8E3BCA5F2}"/>
          </ac:picMkLst>
        </pc:picChg>
        <pc:picChg chg="add mod">
          <ac:chgData name="Kaitlyn Poepsel" userId="a7bb61b9-7fad-410e-adc7-447ca8594b7d" providerId="ADAL" clId="{4EE24715-2B65-4C0D-8491-6148D9DBF51C}" dt="2021-06-03T13:10:00.797" v="68" actId="1076"/>
          <ac:picMkLst>
            <pc:docMk/>
            <pc:sldMk cId="2330805867" sldId="315"/>
            <ac:picMk id="19" creationId="{FBE5EE89-2125-4AFF-AD98-6007A6EE793A}"/>
          </ac:picMkLst>
        </pc:picChg>
      </pc:sldChg>
      <pc:sldChg chg="addSp delSp modSp mod">
        <pc:chgData name="Kaitlyn Poepsel" userId="a7bb61b9-7fad-410e-adc7-447ca8594b7d" providerId="ADAL" clId="{4EE24715-2B65-4C0D-8491-6148D9DBF51C}" dt="2021-06-03T13:11:02.076" v="105" actId="20577"/>
        <pc:sldMkLst>
          <pc:docMk/>
          <pc:sldMk cId="1290118474" sldId="317"/>
        </pc:sldMkLst>
        <pc:spChg chg="mod">
          <ac:chgData name="Kaitlyn Poepsel" userId="a7bb61b9-7fad-410e-adc7-447ca8594b7d" providerId="ADAL" clId="{4EE24715-2B65-4C0D-8491-6148D9DBF51C}" dt="2021-06-03T13:10:58.860" v="102" actId="20577"/>
          <ac:spMkLst>
            <pc:docMk/>
            <pc:sldMk cId="1290118474" sldId="317"/>
            <ac:spMk id="9" creationId="{82B80B23-7D65-4C7F-9851-B22169F872C9}"/>
          </ac:spMkLst>
        </pc:spChg>
        <pc:spChg chg="mod">
          <ac:chgData name="Kaitlyn Poepsel" userId="a7bb61b9-7fad-410e-adc7-447ca8594b7d" providerId="ADAL" clId="{4EE24715-2B65-4C0D-8491-6148D9DBF51C}" dt="2021-06-03T13:11:02.076" v="105" actId="20577"/>
          <ac:spMkLst>
            <pc:docMk/>
            <pc:sldMk cId="1290118474" sldId="317"/>
            <ac:spMk id="26" creationId="{B085E6FE-526C-47A5-A2D2-8615FBBA4CC7}"/>
          </ac:spMkLst>
        </pc:spChg>
        <pc:picChg chg="del">
          <ac:chgData name="Kaitlyn Poepsel" userId="a7bb61b9-7fad-410e-adc7-447ca8594b7d" providerId="ADAL" clId="{4EE24715-2B65-4C0D-8491-6148D9DBF51C}" dt="2021-06-03T13:10:37.658" v="86" actId="478"/>
          <ac:picMkLst>
            <pc:docMk/>
            <pc:sldMk cId="1290118474" sldId="317"/>
            <ac:picMk id="18" creationId="{D8891633-A163-4CDD-A408-2675DE8913C9}"/>
          </ac:picMkLst>
        </pc:picChg>
        <pc:picChg chg="add mod">
          <ac:chgData name="Kaitlyn Poepsel" userId="a7bb61b9-7fad-410e-adc7-447ca8594b7d" providerId="ADAL" clId="{4EE24715-2B65-4C0D-8491-6148D9DBF51C}" dt="2021-06-03T13:10:52.214" v="92" actId="1076"/>
          <ac:picMkLst>
            <pc:docMk/>
            <pc:sldMk cId="1290118474" sldId="317"/>
            <ac:picMk id="19" creationId="{42DBBAB3-0C8D-4F5C-A58C-95A8C263551C}"/>
          </ac:picMkLst>
        </pc:picChg>
      </pc:sldChg>
      <pc:sldChg chg="addSp delSp modSp new mod modNotesTx">
        <pc:chgData name="Kaitlyn Poepsel" userId="a7bb61b9-7fad-410e-adc7-447ca8594b7d" providerId="ADAL" clId="{4EE24715-2B65-4C0D-8491-6148D9DBF51C}" dt="2021-06-03T13:57:12.972" v="856" actId="20577"/>
        <pc:sldMkLst>
          <pc:docMk/>
          <pc:sldMk cId="2566898193" sldId="318"/>
        </pc:sldMkLst>
        <pc:spChg chg="mod">
          <ac:chgData name="Kaitlyn Poepsel" userId="a7bb61b9-7fad-410e-adc7-447ca8594b7d" providerId="ADAL" clId="{4EE24715-2B65-4C0D-8491-6148D9DBF51C}" dt="2021-06-03T13:56:03.769" v="802" actId="207"/>
          <ac:spMkLst>
            <pc:docMk/>
            <pc:sldMk cId="2566898193" sldId="318"/>
            <ac:spMk id="2" creationId="{95D663CF-AB9A-43B5-BE89-B49B479A425D}"/>
          </ac:spMkLst>
        </pc:spChg>
        <pc:spChg chg="del">
          <ac:chgData name="Kaitlyn Poepsel" userId="a7bb61b9-7fad-410e-adc7-447ca8594b7d" providerId="ADAL" clId="{4EE24715-2B65-4C0D-8491-6148D9DBF51C}" dt="2021-06-03T13:56:46.287" v="820" actId="478"/>
          <ac:spMkLst>
            <pc:docMk/>
            <pc:sldMk cId="2566898193" sldId="318"/>
            <ac:spMk id="3" creationId="{4484DA5C-DD73-44CB-8172-5098A12E3882}"/>
          </ac:spMkLst>
        </pc:spChg>
        <pc:spChg chg="del mod">
          <ac:chgData name="Kaitlyn Poepsel" userId="a7bb61b9-7fad-410e-adc7-447ca8594b7d" providerId="ADAL" clId="{4EE24715-2B65-4C0D-8491-6148D9DBF51C}" dt="2021-06-03T13:57:07.428" v="825" actId="478"/>
          <ac:spMkLst>
            <pc:docMk/>
            <pc:sldMk cId="2566898193" sldId="318"/>
            <ac:spMk id="4" creationId="{B778F9EC-BB0D-4EF1-8AA4-22665C5C4D38}"/>
          </ac:spMkLst>
        </pc:spChg>
        <pc:spChg chg="add mod">
          <ac:chgData name="Kaitlyn Poepsel" userId="a7bb61b9-7fad-410e-adc7-447ca8594b7d" providerId="ADAL" clId="{4EE24715-2B65-4C0D-8491-6148D9DBF51C}" dt="2021-06-03T13:56:44.837" v="819" actId="1076"/>
          <ac:spMkLst>
            <pc:docMk/>
            <pc:sldMk cId="2566898193" sldId="318"/>
            <ac:spMk id="8" creationId="{4EFF4114-B5C2-47C7-BC35-E269A97D41A2}"/>
          </ac:spMkLst>
        </pc:spChg>
        <pc:spChg chg="add mod">
          <ac:chgData name="Kaitlyn Poepsel" userId="a7bb61b9-7fad-410e-adc7-447ca8594b7d" providerId="ADAL" clId="{4EE24715-2B65-4C0D-8491-6148D9DBF51C}" dt="2021-06-03T13:56:52.616" v="821" actId="1076"/>
          <ac:spMkLst>
            <pc:docMk/>
            <pc:sldMk cId="2566898193" sldId="318"/>
            <ac:spMk id="11" creationId="{A762BECA-1EE8-404C-B64E-18FB47F2164C}"/>
          </ac:spMkLst>
        </pc:spChg>
        <pc:spChg chg="add mod">
          <ac:chgData name="Kaitlyn Poepsel" userId="a7bb61b9-7fad-410e-adc7-447ca8594b7d" providerId="ADAL" clId="{4EE24715-2B65-4C0D-8491-6148D9DBF51C}" dt="2021-06-03T13:56:52.616" v="821" actId="1076"/>
          <ac:spMkLst>
            <pc:docMk/>
            <pc:sldMk cId="2566898193" sldId="318"/>
            <ac:spMk id="12" creationId="{F5890B66-0AEB-4571-919A-D9FE2A0854B5}"/>
          </ac:spMkLst>
        </pc:spChg>
        <pc:spChg chg="add mod">
          <ac:chgData name="Kaitlyn Poepsel" userId="a7bb61b9-7fad-410e-adc7-447ca8594b7d" providerId="ADAL" clId="{4EE24715-2B65-4C0D-8491-6148D9DBF51C}" dt="2021-06-03T13:57:02.870" v="823" actId="1076"/>
          <ac:spMkLst>
            <pc:docMk/>
            <pc:sldMk cId="2566898193" sldId="318"/>
            <ac:spMk id="13" creationId="{B6030183-9522-4FE0-A332-15C6D2AFAC8E}"/>
          </ac:spMkLst>
        </pc:spChg>
        <pc:spChg chg="add mod">
          <ac:chgData name="Kaitlyn Poepsel" userId="a7bb61b9-7fad-410e-adc7-447ca8594b7d" providerId="ADAL" clId="{4EE24715-2B65-4C0D-8491-6148D9DBF51C}" dt="2021-06-03T13:57:02.870" v="823" actId="1076"/>
          <ac:spMkLst>
            <pc:docMk/>
            <pc:sldMk cId="2566898193" sldId="318"/>
            <ac:spMk id="14" creationId="{F9214944-C5E6-49CB-98D5-EF8DB32E340E}"/>
          </ac:spMkLst>
        </pc:spChg>
        <pc:spChg chg="add mod">
          <ac:chgData name="Kaitlyn Poepsel" userId="a7bb61b9-7fad-410e-adc7-447ca8594b7d" providerId="ADAL" clId="{4EE24715-2B65-4C0D-8491-6148D9DBF51C}" dt="2021-06-03T13:56:58.904" v="822" actId="1076"/>
          <ac:spMkLst>
            <pc:docMk/>
            <pc:sldMk cId="2566898193" sldId="318"/>
            <ac:spMk id="17" creationId="{364510AB-9A87-4250-8C7C-D919FA7EBA91}"/>
          </ac:spMkLst>
        </pc:spChg>
        <pc:spChg chg="add mod">
          <ac:chgData name="Kaitlyn Poepsel" userId="a7bb61b9-7fad-410e-adc7-447ca8594b7d" providerId="ADAL" clId="{4EE24715-2B65-4C0D-8491-6148D9DBF51C}" dt="2021-06-03T13:56:58.904" v="822" actId="1076"/>
          <ac:spMkLst>
            <pc:docMk/>
            <pc:sldMk cId="2566898193" sldId="318"/>
            <ac:spMk id="18" creationId="{D917EF4B-FD1D-4A62-90B7-B052EBD14D09}"/>
          </ac:spMkLst>
        </pc:spChg>
        <pc:picChg chg="add mod">
          <ac:chgData name="Kaitlyn Poepsel" userId="a7bb61b9-7fad-410e-adc7-447ca8594b7d" providerId="ADAL" clId="{4EE24715-2B65-4C0D-8491-6148D9DBF51C}" dt="2021-06-03T13:56:42.634" v="818" actId="1076"/>
          <ac:picMkLst>
            <pc:docMk/>
            <pc:sldMk cId="2566898193" sldId="318"/>
            <ac:picMk id="9" creationId="{CED3D6EA-3742-4C76-823F-0B96F7018BAC}"/>
          </ac:picMkLst>
        </pc:picChg>
        <pc:picChg chg="add mod">
          <ac:chgData name="Kaitlyn Poepsel" userId="a7bb61b9-7fad-410e-adc7-447ca8594b7d" providerId="ADAL" clId="{4EE24715-2B65-4C0D-8491-6148D9DBF51C}" dt="2021-06-03T13:56:52.616" v="821" actId="1076"/>
          <ac:picMkLst>
            <pc:docMk/>
            <pc:sldMk cId="2566898193" sldId="318"/>
            <ac:picMk id="10" creationId="{565D0BB9-CFF2-49CE-BA65-E3B4D11BE85F}"/>
          </ac:picMkLst>
        </pc:picChg>
        <pc:picChg chg="add mod">
          <ac:chgData name="Kaitlyn Poepsel" userId="a7bb61b9-7fad-410e-adc7-447ca8594b7d" providerId="ADAL" clId="{4EE24715-2B65-4C0D-8491-6148D9DBF51C}" dt="2021-06-03T13:56:58.904" v="822" actId="1076"/>
          <ac:picMkLst>
            <pc:docMk/>
            <pc:sldMk cId="2566898193" sldId="318"/>
            <ac:picMk id="15" creationId="{885E0A50-C074-4BA8-90CD-B79DD9044B58}"/>
          </ac:picMkLst>
        </pc:picChg>
        <pc:picChg chg="add mod">
          <ac:chgData name="Kaitlyn Poepsel" userId="a7bb61b9-7fad-410e-adc7-447ca8594b7d" providerId="ADAL" clId="{4EE24715-2B65-4C0D-8491-6148D9DBF51C}" dt="2021-06-03T13:57:02.870" v="823" actId="1076"/>
          <ac:picMkLst>
            <pc:docMk/>
            <pc:sldMk cId="2566898193" sldId="318"/>
            <ac:picMk id="16" creationId="{241788D4-9D1D-411A-AA07-9965F2AC873F}"/>
          </ac:picMkLst>
        </pc:picChg>
      </pc:sldChg>
      <pc:sldChg chg="addSp delSp modSp new del mod setBg addAnim">
        <pc:chgData name="Kaitlyn Poepsel" userId="a7bb61b9-7fad-410e-adc7-447ca8594b7d" providerId="ADAL" clId="{4EE24715-2B65-4C0D-8491-6148D9DBF51C}" dt="2021-06-03T13:54:13.066" v="791" actId="47"/>
        <pc:sldMkLst>
          <pc:docMk/>
          <pc:sldMk cId="3646707569" sldId="318"/>
        </pc:sldMkLst>
        <pc:spChg chg="mo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2" creationId="{7FE51D91-FB61-4946-A1BF-DC0AB7C1CFB9}"/>
          </ac:spMkLst>
        </pc:spChg>
        <pc:spChg chg="del mod">
          <ac:chgData name="Kaitlyn Poepsel" userId="a7bb61b9-7fad-410e-adc7-447ca8594b7d" providerId="ADAL" clId="{4EE24715-2B65-4C0D-8491-6148D9DBF51C}" dt="2021-06-03T13:52:40.501" v="770" actId="478"/>
          <ac:spMkLst>
            <pc:docMk/>
            <pc:sldMk cId="3646707569" sldId="318"/>
            <ac:spMk id="3" creationId="{761DC72A-85FD-4158-83EA-06801E8A344E}"/>
          </ac:spMkLst>
        </pc:spChg>
        <pc:spChg chg="mo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4" creationId="{741AC8B5-9A2C-40F6-B152-176E3FA16061}"/>
          </ac:spMkLst>
        </pc:spChg>
        <pc:spChg chg="mo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5" creationId="{88D8D72E-2492-43C2-898B-01EBE56B9008}"/>
          </ac:spMkLst>
        </pc:spChg>
        <pc:spChg chg="mod or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6" creationId="{C0256D05-D9E4-4821-9019-4AD747D11E79}"/>
          </ac:spMkLst>
        </pc:spChg>
        <pc:spChg chg="add mod or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10" creationId="{461DAF0E-AF61-44A2-ADE8-DFC232BA8E28}"/>
          </ac:spMkLst>
        </pc:spChg>
        <pc:spChg chg="add del">
          <ac:chgData name="Kaitlyn Poepsel" userId="a7bb61b9-7fad-410e-adc7-447ca8594b7d" providerId="ADAL" clId="{4EE24715-2B65-4C0D-8491-6148D9DBF51C}" dt="2021-06-03T13:53:13.247" v="777" actId="26606"/>
          <ac:spMkLst>
            <pc:docMk/>
            <pc:sldMk cId="3646707569" sldId="318"/>
            <ac:spMk id="12" creationId="{F4C359F3-25B2-4E2B-8713-5583EAF4C18E}"/>
          </ac:spMkLst>
        </pc:spChg>
        <pc:spChg chg="add del mod">
          <ac:chgData name="Kaitlyn Poepsel" userId="a7bb61b9-7fad-410e-adc7-447ca8594b7d" providerId="ADAL" clId="{4EE24715-2B65-4C0D-8491-6148D9DBF51C}" dt="2021-06-03T13:53:08.983" v="776"/>
          <ac:spMkLst>
            <pc:docMk/>
            <pc:sldMk cId="3646707569" sldId="318"/>
            <ac:spMk id="13" creationId="{10C6F8B9-EB7C-4368-AC0B-AD4DE5AC14A9}"/>
          </ac:spMkLst>
        </pc:spChg>
        <pc:spChg chg="add del">
          <ac:chgData name="Kaitlyn Poepsel" userId="a7bb61b9-7fad-410e-adc7-447ca8594b7d" providerId="ADAL" clId="{4EE24715-2B65-4C0D-8491-6148D9DBF51C}" dt="2021-06-03T13:53:13.247" v="777" actId="26606"/>
          <ac:spMkLst>
            <pc:docMk/>
            <pc:sldMk cId="3646707569" sldId="318"/>
            <ac:spMk id="14" creationId="{B026EB53-A064-438C-B0CD-AC1503631ACC}"/>
          </ac:spMkLst>
        </pc:spChg>
        <pc:spChg chg="add del mod">
          <ac:chgData name="Kaitlyn Poepsel" userId="a7bb61b9-7fad-410e-adc7-447ca8594b7d" providerId="ADAL" clId="{4EE24715-2B65-4C0D-8491-6148D9DBF51C}" dt="2021-06-03T13:53:08.983" v="776"/>
          <ac:spMkLst>
            <pc:docMk/>
            <pc:sldMk cId="3646707569" sldId="318"/>
            <ac:spMk id="15" creationId="{1E034E60-DB1B-4ACA-BE07-9010F08A83D8}"/>
          </ac:spMkLst>
        </pc:spChg>
        <pc:spChg chg="add del mod">
          <ac:chgData name="Kaitlyn Poepsel" userId="a7bb61b9-7fad-410e-adc7-447ca8594b7d" providerId="ADAL" clId="{4EE24715-2B65-4C0D-8491-6148D9DBF51C}" dt="2021-06-03T13:53:08.224" v="774"/>
          <ac:spMkLst>
            <pc:docMk/>
            <pc:sldMk cId="3646707569" sldId="318"/>
            <ac:spMk id="16" creationId="{A6FB639B-8558-46FC-AC63-9DCE2A5A58E2}"/>
          </ac:spMkLst>
        </pc:spChg>
        <pc:spChg chg="add del mod">
          <ac:chgData name="Kaitlyn Poepsel" userId="a7bb61b9-7fad-410e-adc7-447ca8594b7d" providerId="ADAL" clId="{4EE24715-2B65-4C0D-8491-6148D9DBF51C}" dt="2021-06-03T13:53:08.224" v="774"/>
          <ac:spMkLst>
            <pc:docMk/>
            <pc:sldMk cId="3646707569" sldId="318"/>
            <ac:spMk id="17" creationId="{CCCFFF96-1D4D-4870-9E85-A96F2D4E5207}"/>
          </ac:spMkLst>
        </pc:spChg>
        <pc:spChg chg="add del mod">
          <ac:chgData name="Kaitlyn Poepsel" userId="a7bb61b9-7fad-410e-adc7-447ca8594b7d" providerId="ADAL" clId="{4EE24715-2B65-4C0D-8491-6148D9DBF51C}" dt="2021-06-03T13:53:08.224" v="774"/>
          <ac:spMkLst>
            <pc:docMk/>
            <pc:sldMk cId="3646707569" sldId="318"/>
            <ac:spMk id="20" creationId="{96F1C4A0-FECA-4499-B878-2FC742B8B1CD}"/>
          </ac:spMkLst>
        </pc:spChg>
        <pc:spChg chg="add del mod">
          <ac:chgData name="Kaitlyn Poepsel" userId="a7bb61b9-7fad-410e-adc7-447ca8594b7d" providerId="ADAL" clId="{4EE24715-2B65-4C0D-8491-6148D9DBF51C}" dt="2021-06-03T13:53:08.224" v="774"/>
          <ac:spMkLst>
            <pc:docMk/>
            <pc:sldMk cId="3646707569" sldId="318"/>
            <ac:spMk id="21" creationId="{B4084BC6-BAC6-4D69-9FF5-D822452ADF14}"/>
          </ac:spMkLst>
        </pc:spChg>
        <pc:spChg chg="add del">
          <ac:chgData name="Kaitlyn Poepsel" userId="a7bb61b9-7fad-410e-adc7-447ca8594b7d" providerId="ADAL" clId="{4EE24715-2B65-4C0D-8491-6148D9DBF51C}" dt="2021-06-03T13:53:32.306" v="779" actId="26606"/>
          <ac:spMkLst>
            <pc:docMk/>
            <pc:sldMk cId="3646707569" sldId="318"/>
            <ac:spMk id="22" creationId="{F4C359F3-25B2-4E2B-8713-5583EAF4C18E}"/>
          </ac:spMkLst>
        </pc:spChg>
        <pc:spChg chg="add del">
          <ac:chgData name="Kaitlyn Poepsel" userId="a7bb61b9-7fad-410e-adc7-447ca8594b7d" providerId="ADAL" clId="{4EE24715-2B65-4C0D-8491-6148D9DBF51C}" dt="2021-06-03T13:53:32.306" v="779" actId="26606"/>
          <ac:spMkLst>
            <pc:docMk/>
            <pc:sldMk cId="3646707569" sldId="318"/>
            <ac:spMk id="23" creationId="{B026EB53-A064-438C-B0CD-AC1503631ACC}"/>
          </ac:spMkLst>
        </pc:spChg>
        <pc:spChg chg="add del mod">
          <ac:chgData name="Kaitlyn Poepsel" userId="a7bb61b9-7fad-410e-adc7-447ca8594b7d" providerId="ADAL" clId="{4EE24715-2B65-4C0D-8491-6148D9DBF51C}" dt="2021-06-03T13:53:58.205" v="787" actId="478"/>
          <ac:spMkLst>
            <pc:docMk/>
            <pc:sldMk cId="3646707569" sldId="318"/>
            <ac:spMk id="26" creationId="{9D9ADEEE-4178-4E16-8D15-4C5E414EF906}"/>
          </ac:spMkLst>
        </pc:spChg>
        <pc:spChg chg="add del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28" creationId="{E68FFDD2-0031-4BB1-BBE0-655DB04E8B6A}"/>
          </ac:spMkLst>
        </pc:spChg>
        <pc:spChg chg="add del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30" creationId="{AB737C5D-A080-46FC-A853-72857762C0E4}"/>
          </ac:spMkLst>
        </pc:spChg>
        <pc:spChg chg="add del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32" creationId="{93D9690C-472F-43F9-842A-94EFD7895C68}"/>
          </ac:spMkLst>
        </pc:spChg>
        <pc:spChg chg="ad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37" creationId="{F4C359F3-25B2-4E2B-8713-5583EAF4C18E}"/>
          </ac:spMkLst>
        </pc:spChg>
        <pc:spChg chg="add">
          <ac:chgData name="Kaitlyn Poepsel" userId="a7bb61b9-7fad-410e-adc7-447ca8594b7d" providerId="ADAL" clId="{4EE24715-2B65-4C0D-8491-6148D9DBF51C}" dt="2021-06-03T13:54:05.468" v="788" actId="26606"/>
          <ac:spMkLst>
            <pc:docMk/>
            <pc:sldMk cId="3646707569" sldId="318"/>
            <ac:spMk id="39" creationId="{B026EB53-A064-438C-B0CD-AC1503631ACC}"/>
          </ac:spMkLst>
        </pc:spChg>
        <pc:picChg chg="add del mod ord modCrop">
          <ac:chgData name="Kaitlyn Poepsel" userId="a7bb61b9-7fad-410e-adc7-447ca8594b7d" providerId="ADAL" clId="{4EE24715-2B65-4C0D-8491-6148D9DBF51C}" dt="2021-06-03T13:53:37.451" v="780" actId="478"/>
          <ac:picMkLst>
            <pc:docMk/>
            <pc:sldMk cId="3646707569" sldId="318"/>
            <ac:picMk id="7" creationId="{1578B0D6-6896-4927-A0C2-22DD7AC0CAFA}"/>
          </ac:picMkLst>
        </pc:picChg>
        <pc:picChg chg="add del mod">
          <ac:chgData name="Kaitlyn Poepsel" userId="a7bb61b9-7fad-410e-adc7-447ca8594b7d" providerId="ADAL" clId="{4EE24715-2B65-4C0D-8491-6148D9DBF51C}" dt="2021-06-03T13:53:08.983" v="776"/>
          <ac:picMkLst>
            <pc:docMk/>
            <pc:sldMk cId="3646707569" sldId="318"/>
            <ac:picMk id="11" creationId="{F82A7F6C-5619-4FAF-A0A5-2640521FB16F}"/>
          </ac:picMkLst>
        </pc:picChg>
        <pc:picChg chg="add del mod">
          <ac:chgData name="Kaitlyn Poepsel" userId="a7bb61b9-7fad-410e-adc7-447ca8594b7d" providerId="ADAL" clId="{4EE24715-2B65-4C0D-8491-6148D9DBF51C}" dt="2021-06-03T13:53:08.224" v="774"/>
          <ac:picMkLst>
            <pc:docMk/>
            <pc:sldMk cId="3646707569" sldId="318"/>
            <ac:picMk id="18" creationId="{D86D4FA8-23DD-4449-907A-F444D98322AB}"/>
          </ac:picMkLst>
        </pc:picChg>
        <pc:picChg chg="add del mod">
          <ac:chgData name="Kaitlyn Poepsel" userId="a7bb61b9-7fad-410e-adc7-447ca8594b7d" providerId="ADAL" clId="{4EE24715-2B65-4C0D-8491-6148D9DBF51C}" dt="2021-06-03T13:53:08.224" v="774"/>
          <ac:picMkLst>
            <pc:docMk/>
            <pc:sldMk cId="3646707569" sldId="318"/>
            <ac:picMk id="19" creationId="{19189E1F-1EA7-4446-A2A8-A7F14D17434D}"/>
          </ac:picMkLst>
        </pc:picChg>
        <pc:picChg chg="add mod ord">
          <ac:chgData name="Kaitlyn Poepsel" userId="a7bb61b9-7fad-410e-adc7-447ca8594b7d" providerId="ADAL" clId="{4EE24715-2B65-4C0D-8491-6148D9DBF51C}" dt="2021-06-03T13:54:10.356" v="790" actId="1076"/>
          <ac:picMkLst>
            <pc:docMk/>
            <pc:sldMk cId="3646707569" sldId="318"/>
            <ac:picMk id="25" creationId="{A3C01B27-E560-4E87-98A5-346E10B01A94}"/>
          </ac:picMkLst>
        </pc:picChg>
      </pc:sldChg>
    </pc:docChg>
  </pc:docChgLst>
  <pc:docChgLst>
    <pc:chgData name="Kaitlyn Poepsel" userId="a7bb61b9-7fad-410e-adc7-447ca8594b7d" providerId="ADAL" clId="{F1E29405-A711-42CE-A84E-DF22C55C54A6}"/>
    <pc:docChg chg="undo custSel delSld modSld">
      <pc:chgData name="Kaitlyn Poepsel" userId="a7bb61b9-7fad-410e-adc7-447ca8594b7d" providerId="ADAL" clId="{F1E29405-A711-42CE-A84E-DF22C55C54A6}" dt="2022-06-01T18:38:40.101" v="1165" actId="1076"/>
      <pc:docMkLst>
        <pc:docMk/>
      </pc:docMkLst>
      <pc:sldChg chg="modSp mod">
        <pc:chgData name="Kaitlyn Poepsel" userId="a7bb61b9-7fad-410e-adc7-447ca8594b7d" providerId="ADAL" clId="{F1E29405-A711-42CE-A84E-DF22C55C54A6}" dt="2022-06-01T16:24:50.439" v="2"/>
        <pc:sldMkLst>
          <pc:docMk/>
          <pc:sldMk cId="473767765" sldId="257"/>
        </pc:sldMkLst>
        <pc:spChg chg="mod">
          <ac:chgData name="Kaitlyn Poepsel" userId="a7bb61b9-7fad-410e-adc7-447ca8594b7d" providerId="ADAL" clId="{F1E29405-A711-42CE-A84E-DF22C55C54A6}" dt="2022-06-01T16:24:50.439" v="2"/>
          <ac:spMkLst>
            <pc:docMk/>
            <pc:sldMk cId="473767765" sldId="257"/>
            <ac:spMk id="3" creationId="{F84470EE-4FA9-4D8D-AB13-BB11CFB9630C}"/>
          </ac:spMkLst>
        </pc:spChg>
      </pc:sldChg>
      <pc:sldChg chg="addSp delSp modSp mod">
        <pc:chgData name="Kaitlyn Poepsel" userId="a7bb61b9-7fad-410e-adc7-447ca8594b7d" providerId="ADAL" clId="{F1E29405-A711-42CE-A84E-DF22C55C54A6}" dt="2022-06-01T18:38:40.101" v="1165" actId="1076"/>
        <pc:sldMkLst>
          <pc:docMk/>
          <pc:sldMk cId="1141861681" sldId="259"/>
        </pc:sldMkLst>
        <pc:spChg chg="add mod">
          <ac:chgData name="Kaitlyn Poepsel" userId="a7bb61b9-7fad-410e-adc7-447ca8594b7d" providerId="ADAL" clId="{F1E29405-A711-42CE-A84E-DF22C55C54A6}" dt="2022-06-01T18:31:06.122" v="1149"/>
          <ac:spMkLst>
            <pc:docMk/>
            <pc:sldMk cId="1141861681" sldId="259"/>
            <ac:spMk id="12" creationId="{A05A5570-7861-8F99-1AB2-D1C80CA90746}"/>
          </ac:spMkLst>
        </pc:spChg>
        <pc:spChg chg="add mod">
          <ac:chgData name="Kaitlyn Poepsel" userId="a7bb61b9-7fad-410e-adc7-447ca8594b7d" providerId="ADAL" clId="{F1E29405-A711-42CE-A84E-DF22C55C54A6}" dt="2022-06-01T18:31:06.122" v="1149"/>
          <ac:spMkLst>
            <pc:docMk/>
            <pc:sldMk cId="1141861681" sldId="259"/>
            <ac:spMk id="14" creationId="{74C76FB8-6EC2-490F-F3CA-72837E7890A3}"/>
          </ac:spMkLst>
        </pc:spChg>
        <pc:picChg chg="add del">
          <ac:chgData name="Kaitlyn Poepsel" userId="a7bb61b9-7fad-410e-adc7-447ca8594b7d" providerId="ADAL" clId="{F1E29405-A711-42CE-A84E-DF22C55C54A6}" dt="2022-06-01T18:35:18.127" v="1153" actId="22"/>
          <ac:picMkLst>
            <pc:docMk/>
            <pc:sldMk cId="1141861681" sldId="259"/>
            <ac:picMk id="7" creationId="{C74B0536-2DD3-A78B-50F1-2AE3A0742F27}"/>
          </ac:picMkLst>
        </pc:picChg>
        <pc:picChg chg="add del mod">
          <ac:chgData name="Kaitlyn Poepsel" userId="a7bb61b9-7fad-410e-adc7-447ca8594b7d" providerId="ADAL" clId="{F1E29405-A711-42CE-A84E-DF22C55C54A6}" dt="2022-06-01T18:36:03.830" v="1157" actId="22"/>
          <ac:picMkLst>
            <pc:docMk/>
            <pc:sldMk cId="1141861681" sldId="259"/>
            <ac:picMk id="10" creationId="{CE9A340B-F4CE-0DEA-5B8B-AB09C6CB43D7}"/>
          </ac:picMkLst>
        </pc:picChg>
        <pc:picChg chg="mod">
          <ac:chgData name="Kaitlyn Poepsel" userId="a7bb61b9-7fad-410e-adc7-447ca8594b7d" providerId="ADAL" clId="{F1E29405-A711-42CE-A84E-DF22C55C54A6}" dt="2022-06-01T18:35:17.345" v="1151" actId="1076"/>
          <ac:picMkLst>
            <pc:docMk/>
            <pc:sldMk cId="1141861681" sldId="259"/>
            <ac:picMk id="13" creationId="{EBB07507-E41D-5119-BF81-0FD5E0ABC016}"/>
          </ac:picMkLst>
        </pc:picChg>
        <pc:picChg chg="del">
          <ac:chgData name="Kaitlyn Poepsel" userId="a7bb61b9-7fad-410e-adc7-447ca8594b7d" providerId="ADAL" clId="{F1E29405-A711-42CE-A84E-DF22C55C54A6}" dt="2022-06-01T18:33:50.381" v="1150" actId="478"/>
          <ac:picMkLst>
            <pc:docMk/>
            <pc:sldMk cId="1141861681" sldId="259"/>
            <ac:picMk id="15" creationId="{CC25B7A6-F595-D58F-45CF-A763A58B752C}"/>
          </ac:picMkLst>
        </pc:picChg>
        <pc:picChg chg="add del mod">
          <ac:chgData name="Kaitlyn Poepsel" userId="a7bb61b9-7fad-410e-adc7-447ca8594b7d" providerId="ADAL" clId="{F1E29405-A711-42CE-A84E-DF22C55C54A6}" dt="2022-06-01T18:37:11.491" v="1161" actId="478"/>
          <ac:picMkLst>
            <pc:docMk/>
            <pc:sldMk cId="1141861681" sldId="259"/>
            <ac:picMk id="16" creationId="{0407196D-9620-F7B6-BE69-CB3EA111807E}"/>
          </ac:picMkLst>
        </pc:picChg>
        <pc:picChg chg="add mod">
          <ac:chgData name="Kaitlyn Poepsel" userId="a7bb61b9-7fad-410e-adc7-447ca8594b7d" providerId="ADAL" clId="{F1E29405-A711-42CE-A84E-DF22C55C54A6}" dt="2022-06-01T18:38:40.101" v="1165" actId="1076"/>
          <ac:picMkLst>
            <pc:docMk/>
            <pc:sldMk cId="1141861681" sldId="259"/>
            <ac:picMk id="18" creationId="{6E40A3CB-D2AA-87F0-BC2B-71CB72D258C8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01:20.260" v="448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F1E29405-A711-42CE-A84E-DF22C55C54A6}" dt="2022-06-01T18:01:05.125" v="446" actId="20577"/>
          <ac:spMkLst>
            <pc:docMk/>
            <pc:sldMk cId="663600090" sldId="267"/>
            <ac:spMk id="3" creationId="{C79DAAC3-8ED2-4305-A65B-0A5FB78C327E}"/>
          </ac:spMkLst>
        </pc:spChg>
        <pc:picChg chg="del">
          <ac:chgData name="Kaitlyn Poepsel" userId="a7bb61b9-7fad-410e-adc7-447ca8594b7d" providerId="ADAL" clId="{F1E29405-A711-42CE-A84E-DF22C55C54A6}" dt="2022-06-01T18:00:47.274" v="432" actId="478"/>
          <ac:picMkLst>
            <pc:docMk/>
            <pc:sldMk cId="663600090" sldId="267"/>
            <ac:picMk id="8" creationId="{75450D48-EDBC-9AAC-56E1-9588F63B28A5}"/>
          </ac:picMkLst>
        </pc:picChg>
        <pc:picChg chg="add mod">
          <ac:chgData name="Kaitlyn Poepsel" userId="a7bb61b9-7fad-410e-adc7-447ca8594b7d" providerId="ADAL" clId="{F1E29405-A711-42CE-A84E-DF22C55C54A6}" dt="2022-06-01T18:00:55.614" v="436" actId="1076"/>
          <ac:picMkLst>
            <pc:docMk/>
            <pc:sldMk cId="663600090" sldId="267"/>
            <ac:picMk id="9" creationId="{84F9DB5A-D3DE-A041-A4FA-65286BF7DEF0}"/>
          </ac:picMkLst>
        </pc:picChg>
      </pc:sldChg>
      <pc:sldChg chg="modSp mod">
        <pc:chgData name="Kaitlyn Poepsel" userId="a7bb61b9-7fad-410e-adc7-447ca8594b7d" providerId="ADAL" clId="{F1E29405-A711-42CE-A84E-DF22C55C54A6}" dt="2022-06-01T16:25:13.233" v="7" actId="20577"/>
        <pc:sldMkLst>
          <pc:docMk/>
          <pc:sldMk cId="3387970989" sldId="280"/>
        </pc:sldMkLst>
        <pc:spChg chg="mod">
          <ac:chgData name="Kaitlyn Poepsel" userId="a7bb61b9-7fad-410e-adc7-447ca8594b7d" providerId="ADAL" clId="{F1E29405-A711-42CE-A84E-DF22C55C54A6}" dt="2022-06-01T16:25:13.233" v="7" actId="20577"/>
          <ac:spMkLst>
            <pc:docMk/>
            <pc:sldMk cId="3387970989" sldId="280"/>
            <ac:spMk id="4" creationId="{D2B91D22-2F5B-4566-906D-97A7FBEE02AB}"/>
          </ac:spMkLst>
        </pc:spChg>
      </pc:sldChg>
      <pc:sldChg chg="addSp delSp modSp mod modNotesTx">
        <pc:chgData name="Kaitlyn Poepsel" userId="a7bb61b9-7fad-410e-adc7-447ca8594b7d" providerId="ADAL" clId="{F1E29405-A711-42CE-A84E-DF22C55C54A6}" dt="2022-06-01T18:08:56.053" v="736"/>
        <pc:sldMkLst>
          <pc:docMk/>
          <pc:sldMk cId="939940241" sldId="282"/>
        </pc:sldMkLst>
        <pc:spChg chg="mod">
          <ac:chgData name="Kaitlyn Poepsel" userId="a7bb61b9-7fad-410e-adc7-447ca8594b7d" providerId="ADAL" clId="{F1E29405-A711-42CE-A84E-DF22C55C54A6}" dt="2022-06-01T18:05:48.444" v="481" actId="20577"/>
          <ac:spMkLst>
            <pc:docMk/>
            <pc:sldMk cId="939940241" sldId="282"/>
            <ac:spMk id="2" creationId="{ED4928DB-A87C-4FB3-86F1-3491B58C68B3}"/>
          </ac:spMkLst>
        </pc:spChg>
        <pc:spChg chg="mod">
          <ac:chgData name="Kaitlyn Poepsel" userId="a7bb61b9-7fad-410e-adc7-447ca8594b7d" providerId="ADAL" clId="{F1E29405-A711-42CE-A84E-DF22C55C54A6}" dt="2022-06-01T18:02:21.244" v="468" actId="20577"/>
          <ac:spMkLst>
            <pc:docMk/>
            <pc:sldMk cId="939940241" sldId="282"/>
            <ac:spMk id="3" creationId="{C79DAAC3-8ED2-4305-A65B-0A5FB78C327E}"/>
          </ac:spMkLst>
        </pc:spChg>
        <pc:spChg chg="add mod">
          <ac:chgData name="Kaitlyn Poepsel" userId="a7bb61b9-7fad-410e-adc7-447ca8594b7d" providerId="ADAL" clId="{F1E29405-A711-42CE-A84E-DF22C55C54A6}" dt="2022-06-01T18:05:51.159" v="482" actId="1076"/>
          <ac:spMkLst>
            <pc:docMk/>
            <pc:sldMk cId="939940241" sldId="282"/>
            <ac:spMk id="10" creationId="{0B549529-B290-F68F-FF3B-6263E6C887F8}"/>
          </ac:spMkLst>
        </pc:spChg>
        <pc:picChg chg="del">
          <ac:chgData name="Kaitlyn Poepsel" userId="a7bb61b9-7fad-410e-adc7-447ca8594b7d" providerId="ADAL" clId="{F1E29405-A711-42CE-A84E-DF22C55C54A6}" dt="2022-06-01T18:01:47.088" v="449" actId="478"/>
          <ac:picMkLst>
            <pc:docMk/>
            <pc:sldMk cId="939940241" sldId="282"/>
            <ac:picMk id="8" creationId="{1436E9F6-D8A2-2B7B-ABD5-932EF3225D7E}"/>
          </ac:picMkLst>
        </pc:picChg>
        <pc:picChg chg="add mod">
          <ac:chgData name="Kaitlyn Poepsel" userId="a7bb61b9-7fad-410e-adc7-447ca8594b7d" providerId="ADAL" clId="{F1E29405-A711-42CE-A84E-DF22C55C54A6}" dt="2022-06-01T18:02:00.760" v="455" actId="14100"/>
          <ac:picMkLst>
            <pc:docMk/>
            <pc:sldMk cId="939940241" sldId="282"/>
            <ac:picMk id="9" creationId="{AC57BA76-3418-8A4D-1A88-CC1CCC59BFC1}"/>
          </ac:picMkLst>
        </pc:picChg>
        <pc:picChg chg="del mod">
          <ac:chgData name="Kaitlyn Poepsel" userId="a7bb61b9-7fad-410e-adc7-447ca8594b7d" providerId="ADAL" clId="{F1E29405-A711-42CE-A84E-DF22C55C54A6}" dt="2022-06-01T18:04:08.588" v="471" actId="478"/>
          <ac:picMkLst>
            <pc:docMk/>
            <pc:sldMk cId="939940241" sldId="282"/>
            <ac:picMk id="16" creationId="{FF00CB80-8E5D-0B7F-50D7-02C6FC1A7F3C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14:08.191" v="790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F1E29405-A711-42CE-A84E-DF22C55C54A6}" dt="2022-06-01T18:12:00.669" v="769" actId="20577"/>
          <ac:spMkLst>
            <pc:docMk/>
            <pc:sldMk cId="1310648855" sldId="285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F1E29405-A711-42CE-A84E-DF22C55C54A6}" dt="2022-06-01T18:10:59.880" v="742" actId="14100"/>
          <ac:picMkLst>
            <pc:docMk/>
            <pc:sldMk cId="1310648855" sldId="285"/>
            <ac:picMk id="8" creationId="{005C4338-8534-9008-FBA8-77560C6B6BD8}"/>
          </ac:picMkLst>
        </pc:picChg>
        <pc:picChg chg="del">
          <ac:chgData name="Kaitlyn Poepsel" userId="a7bb61b9-7fad-410e-adc7-447ca8594b7d" providerId="ADAL" clId="{F1E29405-A711-42CE-A84E-DF22C55C54A6}" dt="2022-06-01T18:10:48.003" v="737" actId="478"/>
          <ac:picMkLst>
            <pc:docMk/>
            <pc:sldMk cId="1310648855" sldId="285"/>
            <ac:picMk id="11" creationId="{F7B0EFA5-4DC2-CF38-34A9-3B217F2A52D9}"/>
          </ac:picMkLst>
        </pc:picChg>
        <pc:picChg chg="add mod">
          <ac:chgData name="Kaitlyn Poepsel" userId="a7bb61b9-7fad-410e-adc7-447ca8594b7d" providerId="ADAL" clId="{F1E29405-A711-42CE-A84E-DF22C55C54A6}" dt="2022-06-01T18:11:31.068" v="748"/>
          <ac:picMkLst>
            <pc:docMk/>
            <pc:sldMk cId="1310648855" sldId="285"/>
            <ac:picMk id="17" creationId="{CC07A005-5E41-BB83-80F3-1BC201D15C90}"/>
          </ac:picMkLst>
        </pc:picChg>
        <pc:picChg chg="del mod">
          <ac:chgData name="Kaitlyn Poepsel" userId="a7bb61b9-7fad-410e-adc7-447ca8594b7d" providerId="ADAL" clId="{F1E29405-A711-42CE-A84E-DF22C55C54A6}" dt="2022-06-01T18:11:30.687" v="747" actId="478"/>
          <ac:picMkLst>
            <pc:docMk/>
            <pc:sldMk cId="1310648855" sldId="285"/>
            <ac:picMk id="18" creationId="{165E132A-49E2-B430-D729-2B1A6A281325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19:44.159" v="862"/>
        <pc:sldMkLst>
          <pc:docMk/>
          <pc:sldMk cId="3770034064" sldId="286"/>
        </pc:sldMkLst>
        <pc:spChg chg="mod">
          <ac:chgData name="Kaitlyn Poepsel" userId="a7bb61b9-7fad-410e-adc7-447ca8594b7d" providerId="ADAL" clId="{F1E29405-A711-42CE-A84E-DF22C55C54A6}" dt="2022-06-01T18:17:31.704" v="839" actId="20577"/>
          <ac:spMkLst>
            <pc:docMk/>
            <pc:sldMk cId="3770034064" sldId="286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F1E29405-A711-42CE-A84E-DF22C55C54A6}" dt="2022-06-01T18:15:10.938" v="795" actId="1076"/>
          <ac:picMkLst>
            <pc:docMk/>
            <pc:sldMk cId="3770034064" sldId="286"/>
            <ac:picMk id="8" creationId="{EF86EA29-8668-F8D7-0594-856161A161AB}"/>
          </ac:picMkLst>
        </pc:picChg>
        <pc:picChg chg="del mod">
          <ac:chgData name="Kaitlyn Poepsel" userId="a7bb61b9-7fad-410e-adc7-447ca8594b7d" providerId="ADAL" clId="{F1E29405-A711-42CE-A84E-DF22C55C54A6}" dt="2022-06-01T18:15:05.378" v="792" actId="478"/>
          <ac:picMkLst>
            <pc:docMk/>
            <pc:sldMk cId="3770034064" sldId="286"/>
            <ac:picMk id="11" creationId="{F97DA446-187B-A020-B4CF-1E72085821AC}"/>
          </ac:picMkLst>
        </pc:picChg>
        <pc:picChg chg="add mod">
          <ac:chgData name="Kaitlyn Poepsel" userId="a7bb61b9-7fad-410e-adc7-447ca8594b7d" providerId="ADAL" clId="{F1E29405-A711-42CE-A84E-DF22C55C54A6}" dt="2022-06-01T18:19:44.159" v="862"/>
          <ac:picMkLst>
            <pc:docMk/>
            <pc:sldMk cId="3770034064" sldId="286"/>
            <ac:picMk id="16" creationId="{6D0A7E12-F0CD-8DB1-436C-BCC7F4838B58}"/>
          </ac:picMkLst>
        </pc:picChg>
        <pc:picChg chg="del">
          <ac:chgData name="Kaitlyn Poepsel" userId="a7bb61b9-7fad-410e-adc7-447ca8594b7d" providerId="ADAL" clId="{F1E29405-A711-42CE-A84E-DF22C55C54A6}" dt="2022-06-01T18:19:43.853" v="861" actId="478"/>
          <ac:picMkLst>
            <pc:docMk/>
            <pc:sldMk cId="3770034064" sldId="286"/>
            <ac:picMk id="17" creationId="{B29FE6BB-DC7E-4AF9-8703-33F1A0E5D44A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21:32.366" v="976" actId="20577"/>
        <pc:sldMkLst>
          <pc:docMk/>
          <pc:sldMk cId="2590135260" sldId="287"/>
        </pc:sldMkLst>
        <pc:spChg chg="mod">
          <ac:chgData name="Kaitlyn Poepsel" userId="a7bb61b9-7fad-410e-adc7-447ca8594b7d" providerId="ADAL" clId="{F1E29405-A711-42CE-A84E-DF22C55C54A6}" dt="2022-06-01T18:20:25.163" v="870" actId="20577"/>
          <ac:spMkLst>
            <pc:docMk/>
            <pc:sldMk cId="2590135260" sldId="28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F1E29405-A711-42CE-A84E-DF22C55C54A6}" dt="2022-06-01T18:19:33.917" v="852" actId="14100"/>
          <ac:picMkLst>
            <pc:docMk/>
            <pc:sldMk cId="2590135260" sldId="287"/>
            <ac:picMk id="8" creationId="{D133ADDF-C573-54CE-F665-1248E0A58EF7}"/>
          </ac:picMkLst>
        </pc:picChg>
        <pc:picChg chg="del">
          <ac:chgData name="Kaitlyn Poepsel" userId="a7bb61b9-7fad-410e-adc7-447ca8594b7d" providerId="ADAL" clId="{F1E29405-A711-42CE-A84E-DF22C55C54A6}" dt="2022-06-01T18:19:29.838" v="850" actId="478"/>
          <ac:picMkLst>
            <pc:docMk/>
            <pc:sldMk cId="2590135260" sldId="287"/>
            <ac:picMk id="9" creationId="{58746519-5178-3640-0703-7EC423252BA8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23:11.755" v="1001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F1E29405-A711-42CE-A84E-DF22C55C54A6}" dt="2022-06-01T18:22:48.527" v="995" actId="20577"/>
          <ac:spMkLst>
            <pc:docMk/>
            <pc:sldMk cId="3337112571" sldId="288"/>
            <ac:spMk id="3" creationId="{C79DAAC3-8ED2-4305-A65B-0A5FB78C327E}"/>
          </ac:spMkLst>
        </pc:spChg>
        <pc:picChg chg="del">
          <ac:chgData name="Kaitlyn Poepsel" userId="a7bb61b9-7fad-410e-adc7-447ca8594b7d" providerId="ADAL" clId="{F1E29405-A711-42CE-A84E-DF22C55C54A6}" dt="2022-06-01T18:22:21.121" v="977" actId="478"/>
          <ac:picMkLst>
            <pc:docMk/>
            <pc:sldMk cId="3337112571" sldId="288"/>
            <ac:picMk id="8" creationId="{B731C3D3-DB48-357D-B635-E52D9462358F}"/>
          </ac:picMkLst>
        </pc:picChg>
        <pc:picChg chg="add mod">
          <ac:chgData name="Kaitlyn Poepsel" userId="a7bb61b9-7fad-410e-adc7-447ca8594b7d" providerId="ADAL" clId="{F1E29405-A711-42CE-A84E-DF22C55C54A6}" dt="2022-06-01T18:22:29.767" v="982" actId="14100"/>
          <ac:picMkLst>
            <pc:docMk/>
            <pc:sldMk cId="3337112571" sldId="288"/>
            <ac:picMk id="9" creationId="{F76B0FD3-195B-0F04-7237-85C7E1F15BE9}"/>
          </ac:picMkLst>
        </pc:picChg>
        <pc:picChg chg="mod">
          <ac:chgData name="Kaitlyn Poepsel" userId="a7bb61b9-7fad-410e-adc7-447ca8594b7d" providerId="ADAL" clId="{F1E29405-A711-42CE-A84E-DF22C55C54A6}" dt="2022-06-01T18:22:27.064" v="981" actId="1076"/>
          <ac:picMkLst>
            <pc:docMk/>
            <pc:sldMk cId="3337112571" sldId="288"/>
            <ac:picMk id="16" creationId="{CD22AAE9-0938-ED0A-F45A-450D63910669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29:14.497" v="1148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F1E29405-A711-42CE-A84E-DF22C55C54A6}" dt="2022-06-01T18:26:21.920" v="1014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F1E29405-A711-42CE-A84E-DF22C55C54A6}" dt="2022-06-01T18:26:38.384" v="1021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F1E29405-A711-42CE-A84E-DF22C55C54A6}" dt="2022-06-01T18:26:44.419" v="1023" actId="20577"/>
          <ac:spMkLst>
            <pc:docMk/>
            <pc:sldMk cId="2987963564" sldId="289"/>
            <ac:spMk id="18" creationId="{C0B4ACAD-4AB3-4E7B-8800-088FF34814EB}"/>
          </ac:spMkLst>
        </pc:spChg>
        <pc:picChg chg="del">
          <ac:chgData name="Kaitlyn Poepsel" userId="a7bb61b9-7fad-410e-adc7-447ca8594b7d" providerId="ADAL" clId="{F1E29405-A711-42CE-A84E-DF22C55C54A6}" dt="2022-06-01T18:25:57.112" v="1002" actId="478"/>
          <ac:picMkLst>
            <pc:docMk/>
            <pc:sldMk cId="2987963564" sldId="289"/>
            <ac:picMk id="8" creationId="{B1E7C7AE-292E-46F0-7449-23ABB3D1F23A}"/>
          </ac:picMkLst>
        </pc:picChg>
        <pc:picChg chg="add mod">
          <ac:chgData name="Kaitlyn Poepsel" userId="a7bb61b9-7fad-410e-adc7-447ca8594b7d" providerId="ADAL" clId="{F1E29405-A711-42CE-A84E-DF22C55C54A6}" dt="2022-06-01T18:26:33.652" v="1017" actId="1076"/>
          <ac:picMkLst>
            <pc:docMk/>
            <pc:sldMk cId="2987963564" sldId="289"/>
            <ac:picMk id="9" creationId="{150D52D1-A7A9-A55C-C0DC-D1C7717C94E1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8:28:07.506" v="1083" actId="20577"/>
        <pc:sldMkLst>
          <pc:docMk/>
          <pc:sldMk cId="3975121788" sldId="291"/>
        </pc:sldMkLst>
        <pc:picChg chg="del mod">
          <ac:chgData name="Kaitlyn Poepsel" userId="a7bb61b9-7fad-410e-adc7-447ca8594b7d" providerId="ADAL" clId="{F1E29405-A711-42CE-A84E-DF22C55C54A6}" dt="2022-06-01T18:27:58.507" v="1078" actId="478"/>
          <ac:picMkLst>
            <pc:docMk/>
            <pc:sldMk cId="3975121788" sldId="291"/>
            <ac:picMk id="8" creationId="{D1237F9D-80B2-EA1F-8B16-F11F1F88CB38}"/>
          </ac:picMkLst>
        </pc:picChg>
        <pc:picChg chg="add mod">
          <ac:chgData name="Kaitlyn Poepsel" userId="a7bb61b9-7fad-410e-adc7-447ca8594b7d" providerId="ADAL" clId="{F1E29405-A711-42CE-A84E-DF22C55C54A6}" dt="2022-06-01T18:28:05.144" v="1082" actId="1076"/>
          <ac:picMkLst>
            <pc:docMk/>
            <pc:sldMk cId="3975121788" sldId="291"/>
            <ac:picMk id="9" creationId="{7D35F8D3-E2FE-D89F-4AB2-84643F0BDD3B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6:33:05.555" v="248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F1E29405-A711-42CE-A84E-DF22C55C54A6}" dt="2022-06-01T16:30:27.212" v="84" actId="20577"/>
          <ac:spMkLst>
            <pc:docMk/>
            <pc:sldMk cId="2301098234" sldId="294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F1E29405-A711-42CE-A84E-DF22C55C54A6}" dt="2022-06-01T16:30:12.290" v="73" actId="14100"/>
          <ac:picMkLst>
            <pc:docMk/>
            <pc:sldMk cId="2301098234" sldId="294"/>
            <ac:picMk id="8" creationId="{970C127B-0FDA-F24F-6144-E3A590D8154C}"/>
          </ac:picMkLst>
        </pc:picChg>
        <pc:picChg chg="del mod">
          <ac:chgData name="Kaitlyn Poepsel" userId="a7bb61b9-7fad-410e-adc7-447ca8594b7d" providerId="ADAL" clId="{F1E29405-A711-42CE-A84E-DF22C55C54A6}" dt="2022-06-01T16:29:55.220" v="66" actId="478"/>
          <ac:picMkLst>
            <pc:docMk/>
            <pc:sldMk cId="2301098234" sldId="294"/>
            <ac:picMk id="9" creationId="{0C998687-5E90-7FD3-6B19-38A77EFB9BD3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6:41:42.977" v="362" actId="20577"/>
        <pc:sldMkLst>
          <pc:docMk/>
          <pc:sldMk cId="3269427929" sldId="296"/>
        </pc:sldMkLst>
        <pc:spChg chg="mod">
          <ac:chgData name="Kaitlyn Poepsel" userId="a7bb61b9-7fad-410e-adc7-447ca8594b7d" providerId="ADAL" clId="{F1E29405-A711-42CE-A84E-DF22C55C54A6}" dt="2022-06-01T16:41:17.941" v="359" actId="1076"/>
          <ac:spMkLst>
            <pc:docMk/>
            <pc:sldMk cId="3269427929" sldId="296"/>
            <ac:spMk id="6" creationId="{CB71FE13-DDD1-47ED-B455-71A6C30ADE7B}"/>
          </ac:spMkLst>
        </pc:spChg>
        <pc:picChg chg="del">
          <ac:chgData name="Kaitlyn Poepsel" userId="a7bb61b9-7fad-410e-adc7-447ca8594b7d" providerId="ADAL" clId="{F1E29405-A711-42CE-A84E-DF22C55C54A6}" dt="2022-06-01T16:40:24.001" v="349" actId="478"/>
          <ac:picMkLst>
            <pc:docMk/>
            <pc:sldMk cId="3269427929" sldId="296"/>
            <ac:picMk id="8" creationId="{DA300E67-6F0F-09E0-7445-A2EBBF0B24A4}"/>
          </ac:picMkLst>
        </pc:picChg>
        <pc:picChg chg="add mod">
          <ac:chgData name="Kaitlyn Poepsel" userId="a7bb61b9-7fad-410e-adc7-447ca8594b7d" providerId="ADAL" clId="{F1E29405-A711-42CE-A84E-DF22C55C54A6}" dt="2022-06-01T16:41:23.164" v="361" actId="1076"/>
          <ac:picMkLst>
            <pc:docMk/>
            <pc:sldMk cId="3269427929" sldId="296"/>
            <ac:picMk id="9" creationId="{CE45C2C2-F0F2-DB76-B0DF-9F5B93E69632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6:37:51.904" v="329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F1E29405-A711-42CE-A84E-DF22C55C54A6}" dt="2022-06-01T16:37:09.425" v="322" actId="20577"/>
          <ac:spMkLst>
            <pc:docMk/>
            <pc:sldMk cId="2130125936" sldId="297"/>
            <ac:spMk id="3" creationId="{C79DAAC3-8ED2-4305-A65B-0A5FB78C327E}"/>
          </ac:spMkLst>
        </pc:spChg>
        <pc:picChg chg="del mod">
          <ac:chgData name="Kaitlyn Poepsel" userId="a7bb61b9-7fad-410e-adc7-447ca8594b7d" providerId="ADAL" clId="{F1E29405-A711-42CE-A84E-DF22C55C54A6}" dt="2022-06-01T16:36:08.618" v="300" actId="478"/>
          <ac:picMkLst>
            <pc:docMk/>
            <pc:sldMk cId="2130125936" sldId="297"/>
            <ac:picMk id="9" creationId="{22F8E839-E2D6-062E-2400-53A0D335B329}"/>
          </ac:picMkLst>
        </pc:picChg>
        <pc:picChg chg="add del mod">
          <ac:chgData name="Kaitlyn Poepsel" userId="a7bb61b9-7fad-410e-adc7-447ca8594b7d" providerId="ADAL" clId="{F1E29405-A711-42CE-A84E-DF22C55C54A6}" dt="2022-06-01T16:36:12.332" v="303" actId="478"/>
          <ac:picMkLst>
            <pc:docMk/>
            <pc:sldMk cId="2130125936" sldId="297"/>
            <ac:picMk id="10" creationId="{7A4E4313-F59E-511B-D100-0A4E42E558F9}"/>
          </ac:picMkLst>
        </pc:picChg>
        <pc:picChg chg="add mod">
          <ac:chgData name="Kaitlyn Poepsel" userId="a7bb61b9-7fad-410e-adc7-447ca8594b7d" providerId="ADAL" clId="{F1E29405-A711-42CE-A84E-DF22C55C54A6}" dt="2022-06-01T16:36:59.923" v="309" actId="14100"/>
          <ac:picMkLst>
            <pc:docMk/>
            <pc:sldMk cId="2130125936" sldId="297"/>
            <ac:picMk id="12" creationId="{14C3999F-1F48-0267-F87E-604C993F440E}"/>
          </ac:picMkLst>
        </pc:picChg>
        <pc:picChg chg="del">
          <ac:chgData name="Kaitlyn Poepsel" userId="a7bb61b9-7fad-410e-adc7-447ca8594b7d" providerId="ADAL" clId="{F1E29405-A711-42CE-A84E-DF22C55C54A6}" dt="2022-06-01T16:37:14.029" v="323" actId="478"/>
          <ac:picMkLst>
            <pc:docMk/>
            <pc:sldMk cId="2130125936" sldId="297"/>
            <ac:picMk id="19" creationId="{2D11F62F-5D4C-18A3-3FF8-FD44F537526A}"/>
          </ac:picMkLst>
        </pc:picChg>
        <pc:picChg chg="add mod">
          <ac:chgData name="Kaitlyn Poepsel" userId="a7bb61b9-7fad-410e-adc7-447ca8594b7d" providerId="ADAL" clId="{F1E29405-A711-42CE-A84E-DF22C55C54A6}" dt="2022-06-01T16:37:14.630" v="324"/>
          <ac:picMkLst>
            <pc:docMk/>
            <pc:sldMk cId="2130125936" sldId="297"/>
            <ac:picMk id="20" creationId="{1761B50E-CFCB-BF5B-E114-B82EC0C88D1F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6:34:50.363" v="289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F1E29405-A711-42CE-A84E-DF22C55C54A6}" dt="2022-06-01T16:34:15.410" v="263" actId="20577"/>
          <ac:spMkLst>
            <pc:docMk/>
            <pc:sldMk cId="2134917330" sldId="298"/>
            <ac:spMk id="3" creationId="{C79DAAC3-8ED2-4305-A65B-0A5FB78C327E}"/>
          </ac:spMkLst>
        </pc:spChg>
        <pc:picChg chg="del">
          <ac:chgData name="Kaitlyn Poepsel" userId="a7bb61b9-7fad-410e-adc7-447ca8594b7d" providerId="ADAL" clId="{F1E29405-A711-42CE-A84E-DF22C55C54A6}" dt="2022-06-01T16:33:42.486" v="249" actId="478"/>
          <ac:picMkLst>
            <pc:docMk/>
            <pc:sldMk cId="2134917330" sldId="298"/>
            <ac:picMk id="8" creationId="{E12E5899-F319-8461-DE20-F80984D731CF}"/>
          </ac:picMkLst>
        </pc:picChg>
        <pc:picChg chg="add mod">
          <ac:chgData name="Kaitlyn Poepsel" userId="a7bb61b9-7fad-410e-adc7-447ca8594b7d" providerId="ADAL" clId="{F1E29405-A711-42CE-A84E-DF22C55C54A6}" dt="2022-06-01T16:33:48.728" v="253" actId="1076"/>
          <ac:picMkLst>
            <pc:docMk/>
            <pc:sldMk cId="2134917330" sldId="298"/>
            <ac:picMk id="9" creationId="{7BE6730C-9B51-B363-9ED6-302878D93F85}"/>
          </ac:picMkLst>
        </pc:picChg>
      </pc:sldChg>
      <pc:sldChg chg="addSp delSp modSp mod">
        <pc:chgData name="Kaitlyn Poepsel" userId="a7bb61b9-7fad-410e-adc7-447ca8594b7d" providerId="ADAL" clId="{F1E29405-A711-42CE-A84E-DF22C55C54A6}" dt="2022-06-01T16:29:19.468" v="64" actId="1036"/>
        <pc:sldMkLst>
          <pc:docMk/>
          <pc:sldMk cId="2202005953" sldId="304"/>
        </pc:sldMkLst>
        <pc:spChg chg="mod">
          <ac:chgData name="Kaitlyn Poepsel" userId="a7bb61b9-7fad-410e-adc7-447ca8594b7d" providerId="ADAL" clId="{F1E29405-A711-42CE-A84E-DF22C55C54A6}" dt="2022-06-01T16:29:02.459" v="54" actId="1076"/>
          <ac:spMkLst>
            <pc:docMk/>
            <pc:sldMk cId="2202005953" sldId="304"/>
            <ac:spMk id="12" creationId="{37E2FF96-BC24-48C5-A274-80EF60612902}"/>
          </ac:spMkLst>
        </pc:spChg>
        <pc:spChg chg="mod">
          <ac:chgData name="Kaitlyn Poepsel" userId="a7bb61b9-7fad-410e-adc7-447ca8594b7d" providerId="ADAL" clId="{F1E29405-A711-42CE-A84E-DF22C55C54A6}" dt="2022-06-01T16:26:22.634" v="22" actId="12788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F1E29405-A711-42CE-A84E-DF22C55C54A6}" dt="2022-06-01T16:26:22.634" v="22" actId="12788"/>
          <ac:spMkLst>
            <pc:docMk/>
            <pc:sldMk cId="2202005953" sldId="304"/>
            <ac:spMk id="18" creationId="{E32AF570-BEBA-4425-88C0-45DB27204C28}"/>
          </ac:spMkLst>
        </pc:spChg>
        <pc:spChg chg="mod">
          <ac:chgData name="Kaitlyn Poepsel" userId="a7bb61b9-7fad-410e-adc7-447ca8594b7d" providerId="ADAL" clId="{F1E29405-A711-42CE-A84E-DF22C55C54A6}" dt="2022-06-01T16:26:22.634" v="22" actId="12788"/>
          <ac:spMkLst>
            <pc:docMk/>
            <pc:sldMk cId="2202005953" sldId="304"/>
            <ac:spMk id="19" creationId="{1BE5F6F1-A4D7-4A4A-9B74-83AED8E52B15}"/>
          </ac:spMkLst>
        </pc:spChg>
        <pc:spChg chg="mod">
          <ac:chgData name="Kaitlyn Poepsel" userId="a7bb61b9-7fad-410e-adc7-447ca8594b7d" providerId="ADAL" clId="{F1E29405-A711-42CE-A84E-DF22C55C54A6}" dt="2022-06-01T16:26:22.634" v="22" actId="12788"/>
          <ac:spMkLst>
            <pc:docMk/>
            <pc:sldMk cId="2202005953" sldId="304"/>
            <ac:spMk id="20" creationId="{E77C4E2B-A4DA-4655-8325-43B4431AC0D7}"/>
          </ac:spMkLst>
        </pc:spChg>
        <pc:spChg chg="mod">
          <ac:chgData name="Kaitlyn Poepsel" userId="a7bb61b9-7fad-410e-adc7-447ca8594b7d" providerId="ADAL" clId="{F1E29405-A711-42CE-A84E-DF22C55C54A6}" dt="2022-06-01T16:29:19.468" v="64" actId="1036"/>
          <ac:spMkLst>
            <pc:docMk/>
            <pc:sldMk cId="2202005953" sldId="304"/>
            <ac:spMk id="23" creationId="{F36C8E60-D49F-4AE6-9232-34F39E85BF5F}"/>
          </ac:spMkLst>
        </pc:spChg>
        <pc:spChg chg="add mod">
          <ac:chgData name="Kaitlyn Poepsel" userId="a7bb61b9-7fad-410e-adc7-447ca8594b7d" providerId="ADAL" clId="{F1E29405-A711-42CE-A84E-DF22C55C54A6}" dt="2022-06-01T16:25:45.263" v="21" actId="571"/>
          <ac:spMkLst>
            <pc:docMk/>
            <pc:sldMk cId="2202005953" sldId="304"/>
            <ac:spMk id="24" creationId="{4A086938-65C1-89AC-4D0A-9853AA17908C}"/>
          </ac:spMkLst>
        </pc:spChg>
        <pc:spChg chg="add mod">
          <ac:chgData name="Kaitlyn Poepsel" userId="a7bb61b9-7fad-410e-adc7-447ca8594b7d" providerId="ADAL" clId="{F1E29405-A711-42CE-A84E-DF22C55C54A6}" dt="2022-06-01T16:25:45.263" v="21" actId="571"/>
          <ac:spMkLst>
            <pc:docMk/>
            <pc:sldMk cId="2202005953" sldId="304"/>
            <ac:spMk id="26" creationId="{20567924-F07E-6DDB-EBF6-67B7DB4A639A}"/>
          </ac:spMkLst>
        </pc:spChg>
        <pc:spChg chg="add mod">
          <ac:chgData name="Kaitlyn Poepsel" userId="a7bb61b9-7fad-410e-adc7-447ca8594b7d" providerId="ADAL" clId="{F1E29405-A711-42CE-A84E-DF22C55C54A6}" dt="2022-06-01T16:29:07.627" v="55" actId="12788"/>
          <ac:spMkLst>
            <pc:docMk/>
            <pc:sldMk cId="2202005953" sldId="304"/>
            <ac:spMk id="27" creationId="{9A15ABFA-8B9C-21B6-453D-C1074BA9B994}"/>
          </ac:spMkLst>
        </pc:spChg>
        <pc:picChg chg="add mod">
          <ac:chgData name="Kaitlyn Poepsel" userId="a7bb61b9-7fad-410e-adc7-447ca8594b7d" providerId="ADAL" clId="{F1E29405-A711-42CE-A84E-DF22C55C54A6}" dt="2022-06-01T16:29:02.459" v="54" actId="1076"/>
          <ac:picMkLst>
            <pc:docMk/>
            <pc:sldMk cId="2202005953" sldId="304"/>
            <ac:picMk id="4" creationId="{B0ABC538-8E7A-22D2-F598-D9908CACDF22}"/>
          </ac:picMkLst>
        </pc:picChg>
        <pc:picChg chg="del">
          <ac:chgData name="Kaitlyn Poepsel" userId="a7bb61b9-7fad-410e-adc7-447ca8594b7d" providerId="ADAL" clId="{F1E29405-A711-42CE-A84E-DF22C55C54A6}" dt="2022-06-01T16:26:45.830" v="23" actId="478"/>
          <ac:picMkLst>
            <pc:docMk/>
            <pc:sldMk cId="2202005953" sldId="304"/>
            <ac:picMk id="8" creationId="{97E9A377-0975-364C-F839-DEEA6C14340E}"/>
          </ac:picMkLst>
        </pc:picChg>
        <pc:picChg chg="add mod ord">
          <ac:chgData name="Kaitlyn Poepsel" userId="a7bb61b9-7fad-410e-adc7-447ca8594b7d" providerId="ADAL" clId="{F1E29405-A711-42CE-A84E-DF22C55C54A6}" dt="2022-06-01T16:29:19.468" v="64" actId="1036"/>
          <ac:picMkLst>
            <pc:docMk/>
            <pc:sldMk cId="2202005953" sldId="304"/>
            <ac:picMk id="10" creationId="{9ECABF55-04AA-3D09-7371-1106CF48DF99}"/>
          </ac:picMkLst>
        </pc:picChg>
        <pc:picChg chg="del">
          <ac:chgData name="Kaitlyn Poepsel" userId="a7bb61b9-7fad-410e-adc7-447ca8594b7d" providerId="ADAL" clId="{F1E29405-A711-42CE-A84E-DF22C55C54A6}" dt="2022-06-01T16:27:18.336" v="28" actId="478"/>
          <ac:picMkLst>
            <pc:docMk/>
            <pc:sldMk cId="2202005953" sldId="304"/>
            <ac:picMk id="11" creationId="{AC3D740B-DA1F-DDA5-5AE3-E7BD80403401}"/>
          </ac:picMkLst>
        </pc:picChg>
        <pc:picChg chg="add mod">
          <ac:chgData name="Kaitlyn Poepsel" userId="a7bb61b9-7fad-410e-adc7-447ca8594b7d" providerId="ADAL" clId="{F1E29405-A711-42CE-A84E-DF22C55C54A6}" dt="2022-06-01T16:29:07.627" v="55" actId="12788"/>
          <ac:picMkLst>
            <pc:docMk/>
            <pc:sldMk cId="2202005953" sldId="304"/>
            <ac:picMk id="14" creationId="{7E3AFB89-F5C3-E935-FE85-A4E9F4B91EE1}"/>
          </ac:picMkLst>
        </pc:picChg>
        <pc:picChg chg="mod">
          <ac:chgData name="Kaitlyn Poepsel" userId="a7bb61b9-7fad-410e-adc7-447ca8594b7d" providerId="ADAL" clId="{F1E29405-A711-42CE-A84E-DF22C55C54A6}" dt="2022-06-01T16:26:22.634" v="22" actId="12788"/>
          <ac:picMkLst>
            <pc:docMk/>
            <pc:sldMk cId="2202005953" sldId="304"/>
            <ac:picMk id="16" creationId="{F593FFD9-F205-410D-91F9-64A7464ECC61}"/>
          </ac:picMkLst>
        </pc:picChg>
        <pc:picChg chg="mod">
          <ac:chgData name="Kaitlyn Poepsel" userId="a7bb61b9-7fad-410e-adc7-447ca8594b7d" providerId="ADAL" clId="{F1E29405-A711-42CE-A84E-DF22C55C54A6}" dt="2022-06-01T16:26:22.634" v="22" actId="12788"/>
          <ac:picMkLst>
            <pc:docMk/>
            <pc:sldMk cId="2202005953" sldId="304"/>
            <ac:picMk id="21" creationId="{8FFB2D5E-AE70-40D6-B04B-9EEE53424C09}"/>
          </ac:picMkLst>
        </pc:picChg>
        <pc:picChg chg="add mod">
          <ac:chgData name="Kaitlyn Poepsel" userId="a7bb61b9-7fad-410e-adc7-447ca8594b7d" providerId="ADAL" clId="{F1E29405-A711-42CE-A84E-DF22C55C54A6}" dt="2022-06-01T16:25:45.263" v="21" actId="571"/>
          <ac:picMkLst>
            <pc:docMk/>
            <pc:sldMk cId="2202005953" sldId="304"/>
            <ac:picMk id="22" creationId="{B62C292C-5AF5-FF99-6AB7-74C62AEB913B}"/>
          </ac:picMkLst>
        </pc:picChg>
      </pc:sldChg>
      <pc:sldChg chg="addSp delSp modSp mod">
        <pc:chgData name="Kaitlyn Poepsel" userId="a7bb61b9-7fad-410e-adc7-447ca8594b7d" providerId="ADAL" clId="{F1E29405-A711-42CE-A84E-DF22C55C54A6}" dt="2022-06-01T17:59:59.829" v="431" actId="1076"/>
        <pc:sldMkLst>
          <pc:docMk/>
          <pc:sldMk cId="2566898193" sldId="318"/>
        </pc:sldMkLst>
        <pc:spChg chg="mod">
          <ac:chgData name="Kaitlyn Poepsel" userId="a7bb61b9-7fad-410e-adc7-447ca8594b7d" providerId="ADAL" clId="{F1E29405-A711-42CE-A84E-DF22C55C54A6}" dt="2022-06-01T17:59:51.454" v="428" actId="1076"/>
          <ac:spMkLst>
            <pc:docMk/>
            <pc:sldMk cId="2566898193" sldId="318"/>
            <ac:spMk id="8" creationId="{4EFF4114-B5C2-47C7-BC35-E269A97D41A2}"/>
          </ac:spMkLst>
        </pc:spChg>
        <pc:spChg chg="mod">
          <ac:chgData name="Kaitlyn Poepsel" userId="a7bb61b9-7fad-410e-adc7-447ca8594b7d" providerId="ADAL" clId="{F1E29405-A711-42CE-A84E-DF22C55C54A6}" dt="2022-06-01T17:58:03.648" v="369" actId="20577"/>
          <ac:spMkLst>
            <pc:docMk/>
            <pc:sldMk cId="2566898193" sldId="318"/>
            <ac:spMk id="11" creationId="{A762BECA-1EE8-404C-B64E-18FB47F2164C}"/>
          </ac:spMkLst>
        </pc:spChg>
        <pc:spChg chg="mod">
          <ac:chgData name="Kaitlyn Poepsel" userId="a7bb61b9-7fad-410e-adc7-447ca8594b7d" providerId="ADAL" clId="{F1E29405-A711-42CE-A84E-DF22C55C54A6}" dt="2022-06-01T17:58:13.868" v="389" actId="20577"/>
          <ac:spMkLst>
            <pc:docMk/>
            <pc:sldMk cId="2566898193" sldId="318"/>
            <ac:spMk id="13" creationId="{B6030183-9522-4FE0-A332-15C6D2AFAC8E}"/>
          </ac:spMkLst>
        </pc:spChg>
        <pc:spChg chg="mod">
          <ac:chgData name="Kaitlyn Poepsel" userId="a7bb61b9-7fad-410e-adc7-447ca8594b7d" providerId="ADAL" clId="{F1E29405-A711-42CE-A84E-DF22C55C54A6}" dt="2022-06-01T17:58:08.563" v="376" actId="20577"/>
          <ac:spMkLst>
            <pc:docMk/>
            <pc:sldMk cId="2566898193" sldId="318"/>
            <ac:spMk id="17" creationId="{364510AB-9A87-4250-8C7C-D919FA7EBA91}"/>
          </ac:spMkLst>
        </pc:spChg>
        <pc:spChg chg="add mod">
          <ac:chgData name="Kaitlyn Poepsel" userId="a7bb61b9-7fad-410e-adc7-447ca8594b7d" providerId="ADAL" clId="{F1E29405-A711-42CE-A84E-DF22C55C54A6}" dt="2022-06-01T17:59:59.829" v="431" actId="1076"/>
          <ac:spMkLst>
            <pc:docMk/>
            <pc:sldMk cId="2566898193" sldId="318"/>
            <ac:spMk id="23" creationId="{B481B81A-3494-EE44-3357-BDF8691D3A9E}"/>
          </ac:spMkLst>
        </pc:spChg>
        <pc:picChg chg="del">
          <ac:chgData name="Kaitlyn Poepsel" userId="a7bb61b9-7fad-410e-adc7-447ca8594b7d" providerId="ADAL" clId="{F1E29405-A711-42CE-A84E-DF22C55C54A6}" dt="2022-06-01T17:58:24.308" v="390" actId="478"/>
          <ac:picMkLst>
            <pc:docMk/>
            <pc:sldMk cId="2566898193" sldId="318"/>
            <ac:picMk id="4" creationId="{2E09A50D-8EEC-7AE3-F7F6-78454B6F1FA0}"/>
          </ac:picMkLst>
        </pc:picChg>
        <pc:picChg chg="add mod">
          <ac:chgData name="Kaitlyn Poepsel" userId="a7bb61b9-7fad-410e-adc7-447ca8594b7d" providerId="ADAL" clId="{F1E29405-A711-42CE-A84E-DF22C55C54A6}" dt="2022-06-01T17:59:54.014" v="429" actId="1076"/>
          <ac:picMkLst>
            <pc:docMk/>
            <pc:sldMk cId="2566898193" sldId="318"/>
            <ac:picMk id="9" creationId="{316AD4DC-B78D-B9F1-A9D7-1B9EB8BA8B5A}"/>
          </ac:picMkLst>
        </pc:picChg>
        <pc:picChg chg="add del">
          <ac:chgData name="Kaitlyn Poepsel" userId="a7bb61b9-7fad-410e-adc7-447ca8594b7d" providerId="ADAL" clId="{F1E29405-A711-42CE-A84E-DF22C55C54A6}" dt="2022-06-01T17:58:37.219" v="396" actId="22"/>
          <ac:picMkLst>
            <pc:docMk/>
            <pc:sldMk cId="2566898193" sldId="318"/>
            <ac:picMk id="20" creationId="{B2C71FB3-4906-89C2-1DCE-7A92F7394078}"/>
          </ac:picMkLst>
        </pc:picChg>
        <pc:picChg chg="add del">
          <ac:chgData name="Kaitlyn Poepsel" userId="a7bb61b9-7fad-410e-adc7-447ca8594b7d" providerId="ADAL" clId="{F1E29405-A711-42CE-A84E-DF22C55C54A6}" dt="2022-06-01T17:58:40.110" v="398" actId="22"/>
          <ac:picMkLst>
            <pc:docMk/>
            <pc:sldMk cId="2566898193" sldId="318"/>
            <ac:picMk id="22" creationId="{7903254A-9DDE-51A6-280F-0F69F96104B9}"/>
          </ac:picMkLst>
        </pc:picChg>
        <pc:picChg chg="add del mod">
          <ac:chgData name="Kaitlyn Poepsel" userId="a7bb61b9-7fad-410e-adc7-447ca8594b7d" providerId="ADAL" clId="{F1E29405-A711-42CE-A84E-DF22C55C54A6}" dt="2022-06-01T17:58:56.781" v="403"/>
          <ac:picMkLst>
            <pc:docMk/>
            <pc:sldMk cId="2566898193" sldId="318"/>
            <ac:picMk id="24" creationId="{0F6D55FD-5304-567F-7F62-C42A77B29173}"/>
          </ac:picMkLst>
        </pc:picChg>
        <pc:picChg chg="add mod">
          <ac:chgData name="Kaitlyn Poepsel" userId="a7bb61b9-7fad-410e-adc7-447ca8594b7d" providerId="ADAL" clId="{F1E29405-A711-42CE-A84E-DF22C55C54A6}" dt="2022-06-01T17:59:57.791" v="430" actId="1076"/>
          <ac:picMkLst>
            <pc:docMk/>
            <pc:sldMk cId="2566898193" sldId="318"/>
            <ac:picMk id="26" creationId="{16517A5D-4211-03D6-08D9-8D9E2BE9222F}"/>
          </ac:picMkLst>
        </pc:picChg>
      </pc:sldChg>
      <pc:sldChg chg="addSp delSp modSp mod modNotesTx">
        <pc:chgData name="Kaitlyn Poepsel" userId="a7bb61b9-7fad-410e-adc7-447ca8594b7d" providerId="ADAL" clId="{F1E29405-A711-42CE-A84E-DF22C55C54A6}" dt="2022-06-01T16:39:24.237" v="348" actId="20577"/>
        <pc:sldMkLst>
          <pc:docMk/>
          <pc:sldMk cId="3168942889" sldId="319"/>
        </pc:sldMkLst>
        <pc:spChg chg="mod">
          <ac:chgData name="Kaitlyn Poepsel" userId="a7bb61b9-7fad-410e-adc7-447ca8594b7d" providerId="ADAL" clId="{F1E29405-A711-42CE-A84E-DF22C55C54A6}" dt="2022-06-01T16:39:20.401" v="347" actId="20577"/>
          <ac:spMkLst>
            <pc:docMk/>
            <pc:sldMk cId="3168942889" sldId="319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F1E29405-A711-42CE-A84E-DF22C55C54A6}" dt="2022-06-01T16:38:40.765" v="332" actId="14100"/>
          <ac:picMkLst>
            <pc:docMk/>
            <pc:sldMk cId="3168942889" sldId="319"/>
            <ac:picMk id="8" creationId="{3A4F2EF4-59E3-1013-B647-2D8986EFF627}"/>
          </ac:picMkLst>
        </pc:picChg>
        <pc:picChg chg="del">
          <ac:chgData name="Kaitlyn Poepsel" userId="a7bb61b9-7fad-410e-adc7-447ca8594b7d" providerId="ADAL" clId="{F1E29405-A711-42CE-A84E-DF22C55C54A6}" dt="2022-06-01T16:38:35.843" v="330" actId="478"/>
          <ac:picMkLst>
            <pc:docMk/>
            <pc:sldMk cId="3168942889" sldId="319"/>
            <ac:picMk id="9" creationId="{EA311B30-589B-D2D4-8B43-FDE22EF12A3D}"/>
          </ac:picMkLst>
        </pc:picChg>
      </pc:sldChg>
      <pc:sldChg chg="del">
        <pc:chgData name="Kaitlyn Poepsel" userId="a7bb61b9-7fad-410e-adc7-447ca8594b7d" providerId="ADAL" clId="{F1E29405-A711-42CE-A84E-DF22C55C54A6}" dt="2022-06-01T16:41:50.235" v="363" actId="47"/>
        <pc:sldMkLst>
          <pc:docMk/>
          <pc:sldMk cId="2691876359" sldId="321"/>
        </pc:sldMkLst>
      </pc:sldChg>
      <pc:sldChg chg="del">
        <pc:chgData name="Kaitlyn Poepsel" userId="a7bb61b9-7fad-410e-adc7-447ca8594b7d" providerId="ADAL" clId="{F1E29405-A711-42CE-A84E-DF22C55C54A6}" dt="2022-06-01T16:41:52.133" v="364" actId="47"/>
        <pc:sldMkLst>
          <pc:docMk/>
          <pc:sldMk cId="3238142471" sldId="322"/>
        </pc:sldMkLst>
      </pc:sldChg>
      <pc:sldChg chg="del">
        <pc:chgData name="Kaitlyn Poepsel" userId="a7bb61b9-7fad-410e-adc7-447ca8594b7d" providerId="ADAL" clId="{F1E29405-A711-42CE-A84E-DF22C55C54A6}" dt="2022-06-01T18:28:44.432" v="1084" actId="47"/>
        <pc:sldMkLst>
          <pc:docMk/>
          <pc:sldMk cId="1793012455" sldId="323"/>
        </pc:sldMkLst>
      </pc:sldChg>
      <pc:sldChg chg="del">
        <pc:chgData name="Kaitlyn Poepsel" userId="a7bb61b9-7fad-410e-adc7-447ca8594b7d" providerId="ADAL" clId="{F1E29405-A711-42CE-A84E-DF22C55C54A6}" dt="2022-06-01T18:28:44.432" v="1084" actId="47"/>
        <pc:sldMkLst>
          <pc:docMk/>
          <pc:sldMk cId="873259030" sldId="324"/>
        </pc:sldMkLst>
      </pc:sldChg>
    </pc:docChg>
  </pc:docChgLst>
  <pc:docChgLst>
    <pc:chgData name="Kaitlyn Poepsel" userId="a7bb61b9-7fad-410e-adc7-447ca8594b7d" providerId="ADAL" clId="{4C058962-5512-4EFD-B2F4-684979A18ECC}"/>
    <pc:docChg chg="undo redo custSel addSld delSld modSld sldOrd">
      <pc:chgData name="Kaitlyn Poepsel" userId="a7bb61b9-7fad-410e-adc7-447ca8594b7d" providerId="ADAL" clId="{4C058962-5512-4EFD-B2F4-684979A18ECC}" dt="2022-05-11T15:32:26.863" v="4404" actId="1076"/>
      <pc:docMkLst>
        <pc:docMk/>
      </pc:docMkLst>
      <pc:sldChg chg="modSp mod modNotesTx">
        <pc:chgData name="Kaitlyn Poepsel" userId="a7bb61b9-7fad-410e-adc7-447ca8594b7d" providerId="ADAL" clId="{4C058962-5512-4EFD-B2F4-684979A18ECC}" dt="2022-05-10T20:16:03.221" v="1975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4C058962-5512-4EFD-B2F4-684979A18ECC}" dt="2022-05-10T18:37:59.809" v="11" actId="13926"/>
          <ac:spMkLst>
            <pc:docMk/>
            <pc:sldMk cId="473767765" sldId="257"/>
            <ac:spMk id="3" creationId="{F84470EE-4FA9-4D8D-AB13-BB11CFB9630C}"/>
          </ac:spMkLst>
        </pc:spChg>
      </pc:sldChg>
      <pc:sldChg chg="addSp delSp modSp mod modNotesTx">
        <pc:chgData name="Kaitlyn Poepsel" userId="a7bb61b9-7fad-410e-adc7-447ca8594b7d" providerId="ADAL" clId="{4C058962-5512-4EFD-B2F4-684979A18ECC}" dt="2022-05-10T20:15:38.249" v="1896" actId="20577"/>
        <pc:sldMkLst>
          <pc:docMk/>
          <pc:sldMk cId="1141861681" sldId="259"/>
        </pc:sldMkLst>
        <pc:spChg chg="mod">
          <ac:chgData name="Kaitlyn Poepsel" userId="a7bb61b9-7fad-410e-adc7-447ca8594b7d" providerId="ADAL" clId="{4C058962-5512-4EFD-B2F4-684979A18ECC}" dt="2022-05-10T20:15:16.833" v="1853"/>
          <ac:spMkLst>
            <pc:docMk/>
            <pc:sldMk cId="1141861681" sldId="259"/>
            <ac:spMk id="9" creationId="{438AD50A-A91F-40E0-90E3-8B35AD71ADC5}"/>
          </ac:spMkLst>
        </pc:spChg>
        <pc:picChg chg="add del mod">
          <ac:chgData name="Kaitlyn Poepsel" userId="a7bb61b9-7fad-410e-adc7-447ca8594b7d" providerId="ADAL" clId="{4C058962-5512-4EFD-B2F4-684979A18ECC}" dt="2022-05-10T20:15:21.167" v="1855"/>
          <ac:picMkLst>
            <pc:docMk/>
            <pc:sldMk cId="1141861681" sldId="259"/>
            <ac:picMk id="12" creationId="{E47A4F04-A7F5-F866-5351-BA968FFAA543}"/>
          </ac:picMkLst>
        </pc:picChg>
        <pc:picChg chg="add mod">
          <ac:chgData name="Kaitlyn Poepsel" userId="a7bb61b9-7fad-410e-adc7-447ca8594b7d" providerId="ADAL" clId="{4C058962-5512-4EFD-B2F4-684979A18ECC}" dt="2022-05-10T20:15:24.666" v="1858" actId="14100"/>
          <ac:picMkLst>
            <pc:docMk/>
            <pc:sldMk cId="1141861681" sldId="259"/>
            <ac:picMk id="13" creationId="{EBB07507-E41D-5119-BF81-0FD5E0ABC016}"/>
          </ac:picMkLst>
        </pc:picChg>
        <pc:picChg chg="del">
          <ac:chgData name="Kaitlyn Poepsel" userId="a7bb61b9-7fad-410e-adc7-447ca8594b7d" providerId="ADAL" clId="{4C058962-5512-4EFD-B2F4-684979A18ECC}" dt="2022-05-10T20:15:22.656" v="1856" actId="478"/>
          <ac:picMkLst>
            <pc:docMk/>
            <pc:sldMk cId="1141861681" sldId="259"/>
            <ac:picMk id="14" creationId="{A632A4A1-A1DE-4228-8823-EB5D0F860A1D}"/>
          </ac:picMkLst>
        </pc:picChg>
        <pc:picChg chg="add mod">
          <ac:chgData name="Kaitlyn Poepsel" userId="a7bb61b9-7fad-410e-adc7-447ca8594b7d" providerId="ADAL" clId="{4C058962-5512-4EFD-B2F4-684979A18ECC}" dt="2022-05-10T20:15:28.291" v="1860"/>
          <ac:picMkLst>
            <pc:docMk/>
            <pc:sldMk cId="1141861681" sldId="259"/>
            <ac:picMk id="15" creationId="{CC25B7A6-F595-D58F-45CF-A763A58B752C}"/>
          </ac:picMkLst>
        </pc:picChg>
        <pc:picChg chg="del">
          <ac:chgData name="Kaitlyn Poepsel" userId="a7bb61b9-7fad-410e-adc7-447ca8594b7d" providerId="ADAL" clId="{4C058962-5512-4EFD-B2F4-684979A18ECC}" dt="2022-05-10T20:15:26.333" v="1859" actId="478"/>
          <ac:picMkLst>
            <pc:docMk/>
            <pc:sldMk cId="1141861681" sldId="259"/>
            <ac:picMk id="20" creationId="{E0E2C02C-B2A8-4CA9-B6EB-1BCA9A174B77}"/>
          </ac:picMkLst>
        </pc:picChg>
      </pc:sldChg>
      <pc:sldChg chg="modNotesTx">
        <pc:chgData name="Kaitlyn Poepsel" userId="a7bb61b9-7fad-410e-adc7-447ca8594b7d" providerId="ADAL" clId="{4C058962-5512-4EFD-B2F4-684979A18ECC}" dt="2022-05-10T20:46:17.036" v="3054" actId="20577"/>
        <pc:sldMkLst>
          <pc:docMk/>
          <pc:sldMk cId="687164906" sldId="260"/>
        </pc:sldMkLst>
      </pc:sldChg>
      <pc:sldChg chg="addSp delSp modSp mod modNotesTx">
        <pc:chgData name="Kaitlyn Poepsel" userId="a7bb61b9-7fad-410e-adc7-447ca8594b7d" providerId="ADAL" clId="{4C058962-5512-4EFD-B2F4-684979A18ECC}" dt="2022-05-10T21:05:59.045" v="3959"/>
        <pc:sldMkLst>
          <pc:docMk/>
          <pc:sldMk cId="663600090" sldId="267"/>
        </pc:sldMkLst>
        <pc:spChg chg="mod">
          <ac:chgData name="Kaitlyn Poepsel" userId="a7bb61b9-7fad-410e-adc7-447ca8594b7d" providerId="ADAL" clId="{4C058962-5512-4EFD-B2F4-684979A18ECC}" dt="2022-05-10T20:50:33.789" v="3113" actId="20577"/>
          <ac:spMkLst>
            <pc:docMk/>
            <pc:sldMk cId="663600090" sldId="267"/>
            <ac:spMk id="3" creationId="{C79DAAC3-8ED2-4305-A65B-0A5FB78C327E}"/>
          </ac:spMkLst>
        </pc:spChg>
        <pc:picChg chg="add del mod">
          <ac:chgData name="Kaitlyn Poepsel" userId="a7bb61b9-7fad-410e-adc7-447ca8594b7d" providerId="ADAL" clId="{4C058962-5512-4EFD-B2F4-684979A18ECC}" dt="2022-05-10T20:50:16.801" v="3094" actId="14100"/>
          <ac:picMkLst>
            <pc:docMk/>
            <pc:sldMk cId="663600090" sldId="267"/>
            <ac:picMk id="8" creationId="{FECA0E4E-A73F-DB25-68F3-DD096B6844C3}"/>
          </ac:picMkLst>
        </pc:picChg>
        <pc:picChg chg="add del">
          <ac:chgData name="Kaitlyn Poepsel" userId="a7bb61b9-7fad-410e-adc7-447ca8594b7d" providerId="ADAL" clId="{4C058962-5512-4EFD-B2F4-684979A18ECC}" dt="2022-05-10T20:50:15.241" v="3089" actId="478"/>
          <ac:picMkLst>
            <pc:docMk/>
            <pc:sldMk cId="663600090" sldId="267"/>
            <ac:picMk id="14" creationId="{D69DBF28-A841-4046-A39A-D91F7DE92A18}"/>
          </ac:picMkLst>
        </pc:picChg>
      </pc:sldChg>
      <pc:sldChg chg="addSp delSp modSp mod modShow modNotesTx">
        <pc:chgData name="Kaitlyn Poepsel" userId="a7bb61b9-7fad-410e-adc7-447ca8594b7d" providerId="ADAL" clId="{4C058962-5512-4EFD-B2F4-684979A18ECC}" dt="2022-05-11T15:12:16.866" v="4371" actId="729"/>
        <pc:sldMkLst>
          <pc:docMk/>
          <pc:sldMk cId="939940241" sldId="282"/>
        </pc:sldMkLst>
        <pc:spChg chg="add del mod">
          <ac:chgData name="Kaitlyn Poepsel" userId="a7bb61b9-7fad-410e-adc7-447ca8594b7d" providerId="ADAL" clId="{4C058962-5512-4EFD-B2F4-684979A18ECC}" dt="2022-05-10T20:53:54.765" v="3329" actId="14100"/>
          <ac:spMkLst>
            <pc:docMk/>
            <pc:sldMk cId="939940241" sldId="282"/>
            <ac:spMk id="3" creationId="{C79DAAC3-8ED2-4305-A65B-0A5FB78C327E}"/>
          </ac:spMkLst>
        </pc:spChg>
        <pc:spChg chg="add mod">
          <ac:chgData name="Kaitlyn Poepsel" userId="a7bb61b9-7fad-410e-adc7-447ca8594b7d" providerId="ADAL" clId="{4C058962-5512-4EFD-B2F4-684979A18ECC}" dt="2022-05-10T20:52:39.040" v="3259" actId="1076"/>
          <ac:spMkLst>
            <pc:docMk/>
            <pc:sldMk cId="939940241" sldId="282"/>
            <ac:spMk id="11" creationId="{58F921E4-D113-C9AB-DFC6-585D2ECEBA4F}"/>
          </ac:spMkLst>
        </pc:spChg>
        <pc:picChg chg="add mod">
          <ac:chgData name="Kaitlyn Poepsel" userId="a7bb61b9-7fad-410e-adc7-447ca8594b7d" providerId="ADAL" clId="{4C058962-5512-4EFD-B2F4-684979A18ECC}" dt="2022-05-10T20:51:34.489" v="3223" actId="14100"/>
          <ac:picMkLst>
            <pc:docMk/>
            <pc:sldMk cId="939940241" sldId="282"/>
            <ac:picMk id="8" creationId="{0D2D2C66-204A-B64B-B77D-182E29321667}"/>
          </ac:picMkLst>
        </pc:picChg>
        <pc:picChg chg="add mod">
          <ac:chgData name="Kaitlyn Poepsel" userId="a7bb61b9-7fad-410e-adc7-447ca8594b7d" providerId="ADAL" clId="{4C058962-5512-4EFD-B2F4-684979A18ECC}" dt="2022-05-10T20:53:04.048" v="3263" actId="1076"/>
          <ac:picMkLst>
            <pc:docMk/>
            <pc:sldMk cId="939940241" sldId="282"/>
            <ac:picMk id="10" creationId="{7583F982-F46F-84B6-B916-218CB3055FC7}"/>
          </ac:picMkLst>
        </pc:picChg>
        <pc:picChg chg="del">
          <ac:chgData name="Kaitlyn Poepsel" userId="a7bb61b9-7fad-410e-adc7-447ca8594b7d" providerId="ADAL" clId="{4C058962-5512-4EFD-B2F4-684979A18ECC}" dt="2022-05-10T20:51:29.478" v="3220" actId="478"/>
          <ac:picMkLst>
            <pc:docMk/>
            <pc:sldMk cId="939940241" sldId="282"/>
            <ac:picMk id="13" creationId="{C67456CB-BE50-4E8A-837D-AD8085496B0D}"/>
          </ac:picMkLst>
        </pc:picChg>
        <pc:picChg chg="del">
          <ac:chgData name="Kaitlyn Poepsel" userId="a7bb61b9-7fad-410e-adc7-447ca8594b7d" providerId="ADAL" clId="{4C058962-5512-4EFD-B2F4-684979A18ECC}" dt="2022-05-10T20:52:56.992" v="3261" actId="478"/>
          <ac:picMkLst>
            <pc:docMk/>
            <pc:sldMk cId="939940241" sldId="282"/>
            <ac:picMk id="15" creationId="{9A684007-6BD0-424C-B85D-9761CCB71604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1:05:50.732" v="3956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4C058962-5512-4EFD-B2F4-684979A18ECC}" dt="2022-05-10T20:55:08.461" v="3371" actId="20577"/>
          <ac:spMkLst>
            <pc:docMk/>
            <pc:sldMk cId="1310648855" sldId="285"/>
            <ac:spMk id="3" creationId="{C79DAAC3-8ED2-4305-A65B-0A5FB78C327E}"/>
          </ac:spMkLst>
        </pc:spChg>
        <pc:picChg chg="add del mod">
          <ac:chgData name="Kaitlyn Poepsel" userId="a7bb61b9-7fad-410e-adc7-447ca8594b7d" providerId="ADAL" clId="{4C058962-5512-4EFD-B2F4-684979A18ECC}" dt="2022-05-10T20:56:21.837" v="3444" actId="478"/>
          <ac:picMkLst>
            <pc:docMk/>
            <pc:sldMk cId="1310648855" sldId="285"/>
            <ac:picMk id="8" creationId="{BD234E10-403F-8FFE-2493-7BD1E47554BF}"/>
          </ac:picMkLst>
        </pc:picChg>
        <pc:picChg chg="add mod">
          <ac:chgData name="Kaitlyn Poepsel" userId="a7bb61b9-7fad-410e-adc7-447ca8594b7d" providerId="ADAL" clId="{4C058962-5512-4EFD-B2F4-684979A18ECC}" dt="2022-05-10T20:56:29.435" v="3448" actId="1076"/>
          <ac:picMkLst>
            <pc:docMk/>
            <pc:sldMk cId="1310648855" sldId="285"/>
            <ac:picMk id="10" creationId="{C95C9A39-98A1-CC05-6D41-4026066E5654}"/>
          </ac:picMkLst>
        </pc:picChg>
        <pc:picChg chg="del">
          <ac:chgData name="Kaitlyn Poepsel" userId="a7bb61b9-7fad-410e-adc7-447ca8594b7d" providerId="ADAL" clId="{4C058962-5512-4EFD-B2F4-684979A18ECC}" dt="2022-05-10T20:54:36.852" v="3364" actId="478"/>
          <ac:picMkLst>
            <pc:docMk/>
            <pc:sldMk cId="1310648855" sldId="285"/>
            <ac:picMk id="20" creationId="{8B75527F-816E-493B-8270-78B26C75B4F7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1T15:27:40.115" v="4399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4C058962-5512-4EFD-B2F4-684979A18ECC}" dt="2022-05-11T15:27:40.115" v="4399" actId="20577"/>
          <ac:spMkLst>
            <pc:docMk/>
            <pc:sldMk cId="3770034064" sldId="286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C058962-5512-4EFD-B2F4-684979A18ECC}" dt="2022-05-10T20:56:59.732" v="3452" actId="1076"/>
          <ac:picMkLst>
            <pc:docMk/>
            <pc:sldMk cId="3770034064" sldId="286"/>
            <ac:picMk id="8" creationId="{6C8D9F5E-0C52-23D9-3F21-FEF193F9546C}"/>
          </ac:picMkLst>
        </pc:picChg>
        <pc:picChg chg="del">
          <ac:chgData name="Kaitlyn Poepsel" userId="a7bb61b9-7fad-410e-adc7-447ca8594b7d" providerId="ADAL" clId="{4C058962-5512-4EFD-B2F4-684979A18ECC}" dt="2022-05-10T20:56:56.340" v="3450" actId="478"/>
          <ac:picMkLst>
            <pc:docMk/>
            <pc:sldMk cId="3770034064" sldId="286"/>
            <ac:picMk id="14" creationId="{7ECFF4AE-4A6C-4558-A145-CB90E6340F59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1:02:48.749" v="3750" actId="20577"/>
        <pc:sldMkLst>
          <pc:docMk/>
          <pc:sldMk cId="2590135260" sldId="287"/>
        </pc:sldMkLst>
        <pc:spChg chg="mod">
          <ac:chgData name="Kaitlyn Poepsel" userId="a7bb61b9-7fad-410e-adc7-447ca8594b7d" providerId="ADAL" clId="{4C058962-5512-4EFD-B2F4-684979A18ECC}" dt="2022-05-10T20:59:29.141" v="3566" actId="20577"/>
          <ac:spMkLst>
            <pc:docMk/>
            <pc:sldMk cId="2590135260" sldId="287"/>
            <ac:spMk id="3" creationId="{C79DAAC3-8ED2-4305-A65B-0A5FB78C327E}"/>
          </ac:spMkLst>
        </pc:spChg>
        <pc:picChg chg="add del mod">
          <ac:chgData name="Kaitlyn Poepsel" userId="a7bb61b9-7fad-410e-adc7-447ca8594b7d" providerId="ADAL" clId="{4C058962-5512-4EFD-B2F4-684979A18ECC}" dt="2022-05-10T20:59:58.879" v="3569" actId="478"/>
          <ac:picMkLst>
            <pc:docMk/>
            <pc:sldMk cId="2590135260" sldId="287"/>
            <ac:picMk id="8" creationId="{8C8C1E42-DD13-0ADB-CAA3-E0F3CB3AFBF0}"/>
          </ac:picMkLst>
        </pc:picChg>
        <pc:picChg chg="add mod">
          <ac:chgData name="Kaitlyn Poepsel" userId="a7bb61b9-7fad-410e-adc7-447ca8594b7d" providerId="ADAL" clId="{4C058962-5512-4EFD-B2F4-684979A18ECC}" dt="2022-05-10T21:00:17.801" v="3573" actId="1076"/>
          <ac:picMkLst>
            <pc:docMk/>
            <pc:sldMk cId="2590135260" sldId="287"/>
            <ac:picMk id="10" creationId="{29BDE834-8E0B-4749-05F2-FA3D6A368A4C}"/>
          </ac:picMkLst>
        </pc:picChg>
        <pc:picChg chg="del">
          <ac:chgData name="Kaitlyn Poepsel" userId="a7bb61b9-7fad-410e-adc7-447ca8594b7d" providerId="ADAL" clId="{4C058962-5512-4EFD-B2F4-684979A18ECC}" dt="2022-05-10T20:58:17.357" v="3550" actId="478"/>
          <ac:picMkLst>
            <pc:docMk/>
            <pc:sldMk cId="2590135260" sldId="287"/>
            <ac:picMk id="14" creationId="{93A98EB8-2BEB-487A-9679-C0E4B16B18C2}"/>
          </ac:picMkLst>
        </pc:picChg>
        <pc:picChg chg="add mod">
          <ac:chgData name="Kaitlyn Poepsel" userId="a7bb61b9-7fad-410e-adc7-447ca8594b7d" providerId="ADAL" clId="{4C058962-5512-4EFD-B2F4-684979A18ECC}" dt="2022-05-10T20:59:35.396" v="3568"/>
          <ac:picMkLst>
            <pc:docMk/>
            <pc:sldMk cId="2590135260" sldId="287"/>
            <ac:picMk id="16" creationId="{E28347C2-94BB-2426-F269-DE05B8679B84}"/>
          </ac:picMkLst>
        </pc:picChg>
        <pc:picChg chg="del">
          <ac:chgData name="Kaitlyn Poepsel" userId="a7bb61b9-7fad-410e-adc7-447ca8594b7d" providerId="ADAL" clId="{4C058962-5512-4EFD-B2F4-684979A18ECC}" dt="2022-05-10T20:59:34.916" v="3567" actId="478"/>
          <ac:picMkLst>
            <pc:docMk/>
            <pc:sldMk cId="2590135260" sldId="287"/>
            <ac:picMk id="18" creationId="{BD1B8244-C330-41C1-B421-1087AA282043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1:05:11.319" v="3897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4C058962-5512-4EFD-B2F4-684979A18ECC}" dt="2022-05-10T21:03:44.586" v="3770" actId="20577"/>
          <ac:spMkLst>
            <pc:docMk/>
            <pc:sldMk cId="3337112571" sldId="28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C058962-5512-4EFD-B2F4-684979A18ECC}" dt="2022-05-10T21:03:17.374" v="3755" actId="1076"/>
          <ac:picMkLst>
            <pc:docMk/>
            <pc:sldMk cId="3337112571" sldId="288"/>
            <ac:picMk id="8" creationId="{5EC19512-C302-2C93-36DC-2BF5CF4685DB}"/>
          </ac:picMkLst>
        </pc:picChg>
        <pc:picChg chg="del">
          <ac:chgData name="Kaitlyn Poepsel" userId="a7bb61b9-7fad-410e-adc7-447ca8594b7d" providerId="ADAL" clId="{4C058962-5512-4EFD-B2F4-684979A18ECC}" dt="2022-05-10T21:03:11.789" v="3752" actId="478"/>
          <ac:picMkLst>
            <pc:docMk/>
            <pc:sldMk cId="3337112571" sldId="288"/>
            <ac:picMk id="15" creationId="{58CB30B1-45EE-470F-AEE1-CD1FF787529D}"/>
          </ac:picMkLst>
        </pc:picChg>
        <pc:picChg chg="add mod">
          <ac:chgData name="Kaitlyn Poepsel" userId="a7bb61b9-7fad-410e-adc7-447ca8594b7d" providerId="ADAL" clId="{4C058962-5512-4EFD-B2F4-684979A18ECC}" dt="2022-05-10T21:03:51.794" v="3772"/>
          <ac:picMkLst>
            <pc:docMk/>
            <pc:sldMk cId="3337112571" sldId="288"/>
            <ac:picMk id="16" creationId="{67FEA15C-B53C-AFE0-1068-05ADEBABB96F}"/>
          </ac:picMkLst>
        </pc:picChg>
        <pc:picChg chg="del">
          <ac:chgData name="Kaitlyn Poepsel" userId="a7bb61b9-7fad-410e-adc7-447ca8594b7d" providerId="ADAL" clId="{4C058962-5512-4EFD-B2F4-684979A18ECC}" dt="2022-05-10T21:03:51.599" v="3771" actId="478"/>
          <ac:picMkLst>
            <pc:docMk/>
            <pc:sldMk cId="3337112571" sldId="288"/>
            <ac:picMk id="18" creationId="{33C7AA62-FC49-40DA-82A3-89F981ADDDD6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1:08:30.069" v="4180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4C058962-5512-4EFD-B2F4-684979A18ECC}" dt="2022-05-10T21:07:04.670" v="3979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4C058962-5512-4EFD-B2F4-684979A18ECC}" dt="2022-05-10T21:06:53.125" v="3974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4C058962-5512-4EFD-B2F4-684979A18ECC}" dt="2022-05-10T21:06:58.676" v="3978" actId="20577"/>
          <ac:spMkLst>
            <pc:docMk/>
            <pc:sldMk cId="2987963564" sldId="289"/>
            <ac:spMk id="18" creationId="{C0B4ACAD-4AB3-4E7B-8800-088FF34814EB}"/>
          </ac:spMkLst>
        </pc:spChg>
        <pc:picChg chg="add mod">
          <ac:chgData name="Kaitlyn Poepsel" userId="a7bb61b9-7fad-410e-adc7-447ca8594b7d" providerId="ADAL" clId="{4C058962-5512-4EFD-B2F4-684979A18ECC}" dt="2022-05-10T21:06:46.061" v="3963" actId="1076"/>
          <ac:picMkLst>
            <pc:docMk/>
            <pc:sldMk cId="2987963564" sldId="289"/>
            <ac:picMk id="8" creationId="{B4C522BA-ADFB-FD56-3A7C-BFB9C3A234D7}"/>
          </ac:picMkLst>
        </pc:picChg>
        <pc:picChg chg="del">
          <ac:chgData name="Kaitlyn Poepsel" userId="a7bb61b9-7fad-410e-adc7-447ca8594b7d" providerId="ADAL" clId="{4C058962-5512-4EFD-B2F4-684979A18ECC}" dt="2022-05-10T21:06:38.204" v="3960" actId="478"/>
          <ac:picMkLst>
            <pc:docMk/>
            <pc:sldMk cId="2987963564" sldId="289"/>
            <ac:picMk id="19" creationId="{4B7F298D-38C9-4FD0-8B32-7DF865EC2A63}"/>
          </ac:picMkLst>
        </pc:picChg>
        <pc:picChg chg="add mod">
          <ac:chgData name="Kaitlyn Poepsel" userId="a7bb61b9-7fad-410e-adc7-447ca8594b7d" providerId="ADAL" clId="{4C058962-5512-4EFD-B2F4-684979A18ECC}" dt="2022-05-10T21:07:08.491" v="3981" actId="1076"/>
          <ac:picMkLst>
            <pc:docMk/>
            <pc:sldMk cId="2987963564" sldId="289"/>
            <ac:picMk id="20" creationId="{C7D33A7A-6294-C91F-0AEA-B7EB1F03E08E}"/>
          </ac:picMkLst>
        </pc:picChg>
        <pc:picChg chg="mod">
          <ac:chgData name="Kaitlyn Poepsel" userId="a7bb61b9-7fad-410e-adc7-447ca8594b7d" providerId="ADAL" clId="{4C058962-5512-4EFD-B2F4-684979A18ECC}" dt="2022-05-10T21:07:11.050" v="3982" actId="1076"/>
          <ac:picMkLst>
            <pc:docMk/>
            <pc:sldMk cId="2987963564" sldId="289"/>
            <ac:picMk id="22" creationId="{EA07D1FF-01D9-46F3-945C-1C4128800CB4}"/>
          </ac:picMkLst>
        </pc:picChg>
      </pc:sldChg>
      <pc:sldChg chg="addSp delSp modSp add mod setBg delDesignElem modNotesTx">
        <pc:chgData name="Kaitlyn Poepsel" userId="a7bb61b9-7fad-410e-adc7-447ca8594b7d" providerId="ADAL" clId="{4C058962-5512-4EFD-B2F4-684979A18ECC}" dt="2022-05-11T15:32:26.863" v="4404" actId="1076"/>
        <pc:sldMkLst>
          <pc:docMk/>
          <pc:sldMk cId="3975121788" sldId="291"/>
        </pc:sldMkLst>
        <pc:spChg chg="del">
          <ac:chgData name="Kaitlyn Poepsel" userId="a7bb61b9-7fad-410e-adc7-447ca8594b7d" providerId="ADAL" clId="{4C058962-5512-4EFD-B2F4-684979A18ECC}" dt="2022-05-10T19:09:58.080" v="116"/>
          <ac:spMkLst>
            <pc:docMk/>
            <pc:sldMk cId="3975121788" sldId="291"/>
            <ac:spMk id="27" creationId="{4E4490D0-3672-446A-AC12-B4830333BDDD}"/>
          </ac:spMkLst>
        </pc:spChg>
        <pc:spChg chg="del">
          <ac:chgData name="Kaitlyn Poepsel" userId="a7bb61b9-7fad-410e-adc7-447ca8594b7d" providerId="ADAL" clId="{4C058962-5512-4EFD-B2F4-684979A18ECC}" dt="2022-05-10T19:09:58.080" v="116"/>
          <ac:spMkLst>
            <pc:docMk/>
            <pc:sldMk cId="3975121788" sldId="291"/>
            <ac:spMk id="29" creationId="{39CB82C2-DF65-4EC1-8280-F201D50F570B}"/>
          </ac:spMkLst>
        </pc:spChg>
        <pc:spChg chg="del">
          <ac:chgData name="Kaitlyn Poepsel" userId="a7bb61b9-7fad-410e-adc7-447ca8594b7d" providerId="ADAL" clId="{4C058962-5512-4EFD-B2F4-684979A18ECC}" dt="2022-05-10T19:09:58.080" v="116"/>
          <ac:spMkLst>
            <pc:docMk/>
            <pc:sldMk cId="3975121788" sldId="291"/>
            <ac:spMk id="33" creationId="{C4AAA502-5435-489E-9538-3A40E6C71461}"/>
          </ac:spMkLst>
        </pc:spChg>
        <pc:spChg chg="del">
          <ac:chgData name="Kaitlyn Poepsel" userId="a7bb61b9-7fad-410e-adc7-447ca8594b7d" providerId="ADAL" clId="{4C058962-5512-4EFD-B2F4-684979A18ECC}" dt="2022-05-10T19:09:58.080" v="116"/>
          <ac:spMkLst>
            <pc:docMk/>
            <pc:sldMk cId="3975121788" sldId="291"/>
            <ac:spMk id="37" creationId="{DE42378B-2E28-4810-8421-7A473A40E376}"/>
          </ac:spMkLst>
        </pc:spChg>
        <pc:spChg chg="del">
          <ac:chgData name="Kaitlyn Poepsel" userId="a7bb61b9-7fad-410e-adc7-447ca8594b7d" providerId="ADAL" clId="{4C058962-5512-4EFD-B2F4-684979A18ECC}" dt="2022-05-10T19:09:58.080" v="116"/>
          <ac:spMkLst>
            <pc:docMk/>
            <pc:sldMk cId="3975121788" sldId="291"/>
            <ac:spMk id="39" creationId="{0D91DD17-237F-4811-BC0E-128EB1BD7CFE}"/>
          </ac:spMkLst>
        </pc:spChg>
        <pc:picChg chg="add mod">
          <ac:chgData name="Kaitlyn Poepsel" userId="a7bb61b9-7fad-410e-adc7-447ca8594b7d" providerId="ADAL" clId="{4C058962-5512-4EFD-B2F4-684979A18ECC}" dt="2022-05-11T15:32:26.863" v="4404" actId="1076"/>
          <ac:picMkLst>
            <pc:docMk/>
            <pc:sldMk cId="3975121788" sldId="291"/>
            <ac:picMk id="8" creationId="{D1237F9D-80B2-EA1F-8B16-F11F1F88CB38}"/>
          </ac:picMkLst>
        </pc:picChg>
        <pc:picChg chg="add del mod">
          <ac:chgData name="Kaitlyn Poepsel" userId="a7bb61b9-7fad-410e-adc7-447ca8594b7d" providerId="ADAL" clId="{4C058962-5512-4EFD-B2F4-684979A18ECC}" dt="2022-05-10T21:09:27" v="4189" actId="22"/>
          <ac:picMkLst>
            <pc:docMk/>
            <pc:sldMk cId="3975121788" sldId="291"/>
            <ac:picMk id="8" creationId="{DFBE0351-269B-3F01-14F5-17116A29FD5B}"/>
          </ac:picMkLst>
        </pc:picChg>
        <pc:picChg chg="add del mod">
          <ac:chgData name="Kaitlyn Poepsel" userId="a7bb61b9-7fad-410e-adc7-447ca8594b7d" providerId="ADAL" clId="{4C058962-5512-4EFD-B2F4-684979A18ECC}" dt="2022-05-11T15:32:10.643" v="4400" actId="478"/>
          <ac:picMkLst>
            <pc:docMk/>
            <pc:sldMk cId="3975121788" sldId="291"/>
            <ac:picMk id="10" creationId="{5ABF132D-FD43-08AB-E0B1-19AF3C677259}"/>
          </ac:picMkLst>
        </pc:picChg>
        <pc:picChg chg="add del">
          <ac:chgData name="Kaitlyn Poepsel" userId="a7bb61b9-7fad-410e-adc7-447ca8594b7d" providerId="ADAL" clId="{4C058962-5512-4EFD-B2F4-684979A18ECC}" dt="2022-05-10T21:09:43.293" v="4191" actId="478"/>
          <ac:picMkLst>
            <pc:docMk/>
            <pc:sldMk cId="3975121788" sldId="291"/>
            <ac:picMk id="14" creationId="{80DA8265-5CE5-4CA1-9714-74AC61E0B941}"/>
          </ac:picMkLst>
        </pc:picChg>
        <pc:cxnChg chg="del">
          <ac:chgData name="Kaitlyn Poepsel" userId="a7bb61b9-7fad-410e-adc7-447ca8594b7d" providerId="ADAL" clId="{4C058962-5512-4EFD-B2F4-684979A18ECC}" dt="2022-05-10T19:09:58.080" v="116"/>
          <ac:cxnSpMkLst>
            <pc:docMk/>
            <pc:sldMk cId="3975121788" sldId="291"/>
            <ac:cxnSpMk id="31" creationId="{7E1D4427-852B-4B37-8E76-0E9F1810BA2A}"/>
          </ac:cxnSpMkLst>
        </pc:cxnChg>
        <pc:cxnChg chg="del">
          <ac:chgData name="Kaitlyn Poepsel" userId="a7bb61b9-7fad-410e-adc7-447ca8594b7d" providerId="ADAL" clId="{4C058962-5512-4EFD-B2F4-684979A18ECC}" dt="2022-05-10T19:09:58.080" v="116"/>
          <ac:cxnSpMkLst>
            <pc:docMk/>
            <pc:sldMk cId="3975121788" sldId="291"/>
            <ac:cxnSpMk id="35" creationId="{C9AC0290-4702-4519-B0F4-C2A46880997B}"/>
          </ac:cxnSpMkLst>
        </pc:cxnChg>
      </pc:sldChg>
      <pc:sldChg chg="addSp delSp modSp mod modNotesTx">
        <pc:chgData name="Kaitlyn Poepsel" userId="a7bb61b9-7fad-410e-adc7-447ca8594b7d" providerId="ADAL" clId="{4C058962-5512-4EFD-B2F4-684979A18ECC}" dt="2022-05-10T21:43:43.728" v="4218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4C058962-5512-4EFD-B2F4-684979A18ECC}" dt="2022-05-10T21:43:43.728" v="4218" actId="20577"/>
          <ac:spMkLst>
            <pc:docMk/>
            <pc:sldMk cId="2301098234" sldId="294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C058962-5512-4EFD-B2F4-684979A18ECC}" dt="2022-05-10T18:43:08.706" v="24" actId="1076"/>
          <ac:picMkLst>
            <pc:docMk/>
            <pc:sldMk cId="2301098234" sldId="294"/>
            <ac:picMk id="8" creationId="{EE4A26D6-B1E4-2145-F8F8-1779A2048267}"/>
          </ac:picMkLst>
        </pc:picChg>
        <pc:picChg chg="del">
          <ac:chgData name="Kaitlyn Poepsel" userId="a7bb61b9-7fad-410e-adc7-447ca8594b7d" providerId="ADAL" clId="{4C058962-5512-4EFD-B2F4-684979A18ECC}" dt="2022-05-10T18:42:57.008" v="20" actId="478"/>
          <ac:picMkLst>
            <pc:docMk/>
            <pc:sldMk cId="2301098234" sldId="294"/>
            <ac:picMk id="14" creationId="{C8870846-C6DD-4139-9089-F696E7542753}"/>
          </ac:picMkLst>
        </pc:picChg>
      </pc:sldChg>
      <pc:sldChg chg="addSp delSp modSp add mod setBg delDesignElem modNotesTx">
        <pc:chgData name="Kaitlyn Poepsel" userId="a7bb61b9-7fad-410e-adc7-447ca8594b7d" providerId="ADAL" clId="{4C058962-5512-4EFD-B2F4-684979A18ECC}" dt="2022-05-10T20:42:50.168" v="3051" actId="20577"/>
        <pc:sldMkLst>
          <pc:docMk/>
          <pc:sldMk cId="3269427929" sldId="296"/>
        </pc:sldMkLst>
        <pc:spChg chg="mod">
          <ac:chgData name="Kaitlyn Poepsel" userId="a7bb61b9-7fad-410e-adc7-447ca8594b7d" providerId="ADAL" clId="{4C058962-5512-4EFD-B2F4-684979A18ECC}" dt="2022-05-10T19:09:49.864" v="114" actId="20577"/>
          <ac:spMkLst>
            <pc:docMk/>
            <pc:sldMk cId="3269427929" sldId="296"/>
            <ac:spMk id="2" creationId="{6F0A2E0C-8F0D-4867-8038-EDD4CD3BF148}"/>
          </ac:spMkLst>
        </pc:spChg>
        <pc:spChg chg="del">
          <ac:chgData name="Kaitlyn Poepsel" userId="a7bb61b9-7fad-410e-adc7-447ca8594b7d" providerId="ADAL" clId="{4C058962-5512-4EFD-B2F4-684979A18ECC}" dt="2022-05-10T19:09:46.870" v="113"/>
          <ac:spMkLst>
            <pc:docMk/>
            <pc:sldMk cId="3269427929" sldId="296"/>
            <ac:spMk id="27" creationId="{4E4490D0-3672-446A-AC12-B4830333BDDD}"/>
          </ac:spMkLst>
        </pc:spChg>
        <pc:spChg chg="del">
          <ac:chgData name="Kaitlyn Poepsel" userId="a7bb61b9-7fad-410e-adc7-447ca8594b7d" providerId="ADAL" clId="{4C058962-5512-4EFD-B2F4-684979A18ECC}" dt="2022-05-10T19:09:46.870" v="113"/>
          <ac:spMkLst>
            <pc:docMk/>
            <pc:sldMk cId="3269427929" sldId="296"/>
            <ac:spMk id="29" creationId="{39CB82C2-DF65-4EC1-8280-F201D50F570B}"/>
          </ac:spMkLst>
        </pc:spChg>
        <pc:spChg chg="del">
          <ac:chgData name="Kaitlyn Poepsel" userId="a7bb61b9-7fad-410e-adc7-447ca8594b7d" providerId="ADAL" clId="{4C058962-5512-4EFD-B2F4-684979A18ECC}" dt="2022-05-10T19:09:46.870" v="113"/>
          <ac:spMkLst>
            <pc:docMk/>
            <pc:sldMk cId="3269427929" sldId="296"/>
            <ac:spMk id="33" creationId="{C4AAA502-5435-489E-9538-3A40E6C71461}"/>
          </ac:spMkLst>
        </pc:spChg>
        <pc:spChg chg="del">
          <ac:chgData name="Kaitlyn Poepsel" userId="a7bb61b9-7fad-410e-adc7-447ca8594b7d" providerId="ADAL" clId="{4C058962-5512-4EFD-B2F4-684979A18ECC}" dt="2022-05-10T19:09:46.870" v="113"/>
          <ac:spMkLst>
            <pc:docMk/>
            <pc:sldMk cId="3269427929" sldId="296"/>
            <ac:spMk id="37" creationId="{DE42378B-2E28-4810-8421-7A473A40E376}"/>
          </ac:spMkLst>
        </pc:spChg>
        <pc:spChg chg="del">
          <ac:chgData name="Kaitlyn Poepsel" userId="a7bb61b9-7fad-410e-adc7-447ca8594b7d" providerId="ADAL" clId="{4C058962-5512-4EFD-B2F4-684979A18ECC}" dt="2022-05-10T19:09:46.870" v="113"/>
          <ac:spMkLst>
            <pc:docMk/>
            <pc:sldMk cId="3269427929" sldId="296"/>
            <ac:spMk id="39" creationId="{0D91DD17-237F-4811-BC0E-128EB1BD7CFE}"/>
          </ac:spMkLst>
        </pc:spChg>
        <pc:picChg chg="mod">
          <ac:chgData name="Kaitlyn Poepsel" userId="a7bb61b9-7fad-410e-adc7-447ca8594b7d" providerId="ADAL" clId="{4C058962-5512-4EFD-B2F4-684979A18ECC}" dt="2022-05-10T19:11:53.926" v="128" actId="1036"/>
          <ac:picMkLst>
            <pc:docMk/>
            <pc:sldMk cId="3269427929" sldId="296"/>
            <ac:picMk id="7" creationId="{5DA11E43-FE77-44DA-AE48-19DAC1DF0E70}"/>
          </ac:picMkLst>
        </pc:picChg>
        <pc:picChg chg="add del">
          <ac:chgData name="Kaitlyn Poepsel" userId="a7bb61b9-7fad-410e-adc7-447ca8594b7d" providerId="ADAL" clId="{4C058962-5512-4EFD-B2F4-684979A18ECC}" dt="2022-05-10T19:11:27.262" v="119" actId="478"/>
          <ac:picMkLst>
            <pc:docMk/>
            <pc:sldMk cId="3269427929" sldId="296"/>
            <ac:picMk id="8" creationId="{15B6F8BD-F330-2790-66D6-80D789EF9A8F}"/>
          </ac:picMkLst>
        </pc:picChg>
        <pc:picChg chg="add mod">
          <ac:chgData name="Kaitlyn Poepsel" userId="a7bb61b9-7fad-410e-adc7-447ca8594b7d" providerId="ADAL" clId="{4C058962-5512-4EFD-B2F4-684979A18ECC}" dt="2022-05-10T20:42:46.733" v="3050" actId="1076"/>
          <ac:picMkLst>
            <pc:docMk/>
            <pc:sldMk cId="3269427929" sldId="296"/>
            <ac:picMk id="8" creationId="{DA300E67-6F0F-09E0-7445-A2EBBF0B24A4}"/>
          </ac:picMkLst>
        </pc:picChg>
        <pc:picChg chg="add del mod">
          <ac:chgData name="Kaitlyn Poepsel" userId="a7bb61b9-7fad-410e-adc7-447ca8594b7d" providerId="ADAL" clId="{4C058962-5512-4EFD-B2F4-684979A18ECC}" dt="2022-05-10T20:42:20.626" v="3044" actId="478"/>
          <ac:picMkLst>
            <pc:docMk/>
            <pc:sldMk cId="3269427929" sldId="296"/>
            <ac:picMk id="10" creationId="{7F6AA5E6-EA74-06AA-10AB-332F8220E393}"/>
          </ac:picMkLst>
        </pc:picChg>
        <pc:picChg chg="del">
          <ac:chgData name="Kaitlyn Poepsel" userId="a7bb61b9-7fad-410e-adc7-447ca8594b7d" providerId="ADAL" clId="{4C058962-5512-4EFD-B2F4-684979A18ECC}" dt="2022-05-10T19:10:16.615" v="117" actId="478"/>
          <ac:picMkLst>
            <pc:docMk/>
            <pc:sldMk cId="3269427929" sldId="296"/>
            <ac:picMk id="15" creationId="{D883BC59-2A8B-4803-8E11-670D16F56F22}"/>
          </ac:picMkLst>
        </pc:picChg>
        <pc:cxnChg chg="del">
          <ac:chgData name="Kaitlyn Poepsel" userId="a7bb61b9-7fad-410e-adc7-447ca8594b7d" providerId="ADAL" clId="{4C058962-5512-4EFD-B2F4-684979A18ECC}" dt="2022-05-10T19:09:46.870" v="113"/>
          <ac:cxnSpMkLst>
            <pc:docMk/>
            <pc:sldMk cId="3269427929" sldId="296"/>
            <ac:cxnSpMk id="31" creationId="{7E1D4427-852B-4B37-8E76-0E9F1810BA2A}"/>
          </ac:cxnSpMkLst>
        </pc:cxnChg>
        <pc:cxnChg chg="del">
          <ac:chgData name="Kaitlyn Poepsel" userId="a7bb61b9-7fad-410e-adc7-447ca8594b7d" providerId="ADAL" clId="{4C058962-5512-4EFD-B2F4-684979A18ECC}" dt="2022-05-10T19:09:46.870" v="113"/>
          <ac:cxnSpMkLst>
            <pc:docMk/>
            <pc:sldMk cId="3269427929" sldId="296"/>
            <ac:cxnSpMk id="35" creationId="{C9AC0290-4702-4519-B0F4-C2A46880997B}"/>
          </ac:cxnSpMkLst>
        </pc:cxnChg>
      </pc:sldChg>
      <pc:sldChg chg="addSp delSp modSp mod modNotesTx">
        <pc:chgData name="Kaitlyn Poepsel" userId="a7bb61b9-7fad-410e-adc7-447ca8594b7d" providerId="ADAL" clId="{4C058962-5512-4EFD-B2F4-684979A18ECC}" dt="2022-05-10T20:38:19.927" v="2919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4C058962-5512-4EFD-B2F4-684979A18ECC}" dt="2022-05-10T18:45:33.806" v="89" actId="20577"/>
          <ac:spMkLst>
            <pc:docMk/>
            <pc:sldMk cId="2130125936" sldId="29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C058962-5512-4EFD-B2F4-684979A18ECC}" dt="2022-05-10T18:45:53.897" v="95" actId="14100"/>
          <ac:picMkLst>
            <pc:docMk/>
            <pc:sldMk cId="2130125936" sldId="297"/>
            <ac:picMk id="9" creationId="{9E74AD2A-C789-2AB2-FB76-3D01A0725A84}"/>
          </ac:picMkLst>
        </pc:picChg>
        <pc:picChg chg="del">
          <ac:chgData name="Kaitlyn Poepsel" userId="a7bb61b9-7fad-410e-adc7-447ca8594b7d" providerId="ADAL" clId="{4C058962-5512-4EFD-B2F4-684979A18ECC}" dt="2022-05-10T18:45:48.777" v="92" actId="478"/>
          <ac:picMkLst>
            <pc:docMk/>
            <pc:sldMk cId="2130125936" sldId="297"/>
            <ac:picMk id="17" creationId="{5C6D020A-DD8D-4F11-BE58-4BC1D45BC30F}"/>
          </ac:picMkLst>
        </pc:picChg>
        <pc:picChg chg="add mod">
          <ac:chgData name="Kaitlyn Poepsel" userId="a7bb61b9-7fad-410e-adc7-447ca8594b7d" providerId="ADAL" clId="{4C058962-5512-4EFD-B2F4-684979A18ECC}" dt="2022-05-10T18:45:37.759" v="91"/>
          <ac:picMkLst>
            <pc:docMk/>
            <pc:sldMk cId="2130125936" sldId="297"/>
            <ac:picMk id="18" creationId="{B16153D1-9CD8-9BEF-8823-D1A264AA9EB8}"/>
          </ac:picMkLst>
        </pc:picChg>
        <pc:picChg chg="del">
          <ac:chgData name="Kaitlyn Poepsel" userId="a7bb61b9-7fad-410e-adc7-447ca8594b7d" providerId="ADAL" clId="{4C058962-5512-4EFD-B2F4-684979A18ECC}" dt="2022-05-10T18:45:37.473" v="90" actId="478"/>
          <ac:picMkLst>
            <pc:docMk/>
            <pc:sldMk cId="2130125936" sldId="297"/>
            <ac:picMk id="20" creationId="{5623CF04-9581-4047-A40B-04367669AF8A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0:36:07.919" v="2715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4C058962-5512-4EFD-B2F4-684979A18ECC}" dt="2022-05-10T18:44:47.325" v="78" actId="20577"/>
          <ac:spMkLst>
            <pc:docMk/>
            <pc:sldMk cId="2134917330" sldId="29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4C058962-5512-4EFD-B2F4-684979A18ECC}" dt="2022-05-10T18:44:37.061" v="73" actId="1076"/>
          <ac:picMkLst>
            <pc:docMk/>
            <pc:sldMk cId="2134917330" sldId="298"/>
            <ac:picMk id="8" creationId="{B378F64F-180E-0FFA-7240-BF846F75A195}"/>
          </ac:picMkLst>
        </pc:picChg>
        <pc:picChg chg="del">
          <ac:chgData name="Kaitlyn Poepsel" userId="a7bb61b9-7fad-410e-adc7-447ca8594b7d" providerId="ADAL" clId="{4C058962-5512-4EFD-B2F4-684979A18ECC}" dt="2022-05-10T18:44:27.130" v="69" actId="478"/>
          <ac:picMkLst>
            <pc:docMk/>
            <pc:sldMk cId="2134917330" sldId="298"/>
            <ac:picMk id="13" creationId="{EAD82F85-0FCE-45A8-A620-9A5C464B7947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0:42:57.734" v="3053" actId="20577"/>
        <pc:sldMkLst>
          <pc:docMk/>
          <pc:sldMk cId="2202005953" sldId="304"/>
        </pc:sldMkLst>
        <pc:spChg chg="mod">
          <ac:chgData name="Kaitlyn Poepsel" userId="a7bb61b9-7fad-410e-adc7-447ca8594b7d" providerId="ADAL" clId="{4C058962-5512-4EFD-B2F4-684979A18ECC}" dt="2022-05-10T18:38:43.407" v="19" actId="12788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4C058962-5512-4EFD-B2F4-684979A18ECC}" dt="2022-05-10T18:38:43.407" v="19" actId="12788"/>
          <ac:spMkLst>
            <pc:docMk/>
            <pc:sldMk cId="2202005953" sldId="304"/>
            <ac:spMk id="18" creationId="{E32AF570-BEBA-4425-88C0-45DB27204C28}"/>
          </ac:spMkLst>
        </pc:spChg>
        <pc:spChg chg="mod">
          <ac:chgData name="Kaitlyn Poepsel" userId="a7bb61b9-7fad-410e-adc7-447ca8594b7d" providerId="ADAL" clId="{4C058962-5512-4EFD-B2F4-684979A18ECC}" dt="2022-05-10T18:38:43.407" v="19" actId="12788"/>
          <ac:spMkLst>
            <pc:docMk/>
            <pc:sldMk cId="2202005953" sldId="304"/>
            <ac:spMk id="19" creationId="{1BE5F6F1-A4D7-4A4A-9B74-83AED8E52B15}"/>
          </ac:spMkLst>
        </pc:spChg>
        <pc:spChg chg="mod">
          <ac:chgData name="Kaitlyn Poepsel" userId="a7bb61b9-7fad-410e-adc7-447ca8594b7d" providerId="ADAL" clId="{4C058962-5512-4EFD-B2F4-684979A18ECC}" dt="2022-05-10T18:38:43.407" v="19" actId="12788"/>
          <ac:spMkLst>
            <pc:docMk/>
            <pc:sldMk cId="2202005953" sldId="304"/>
            <ac:spMk id="20" creationId="{E77C4E2B-A4DA-4655-8325-43B4431AC0D7}"/>
          </ac:spMkLst>
        </pc:spChg>
        <pc:picChg chg="add del mod">
          <ac:chgData name="Kaitlyn Poepsel" userId="a7bb61b9-7fad-410e-adc7-447ca8594b7d" providerId="ADAL" clId="{4C058962-5512-4EFD-B2F4-684979A18ECC}" dt="2022-05-10T19:07:57.445" v="105" actId="478"/>
          <ac:picMkLst>
            <pc:docMk/>
            <pc:sldMk cId="2202005953" sldId="304"/>
            <ac:picMk id="4" creationId="{1C86E9CF-01DC-5ED9-918A-8074DD95C9A7}"/>
          </ac:picMkLst>
        </pc:picChg>
        <pc:picChg chg="add mod">
          <ac:chgData name="Kaitlyn Poepsel" userId="a7bb61b9-7fad-410e-adc7-447ca8594b7d" providerId="ADAL" clId="{4C058962-5512-4EFD-B2F4-684979A18ECC}" dt="2022-05-10T19:08:24.013" v="111" actId="14100"/>
          <ac:picMkLst>
            <pc:docMk/>
            <pc:sldMk cId="2202005953" sldId="304"/>
            <ac:picMk id="9" creationId="{73B2CD56-C2B8-ED10-97A4-14A8E56A617E}"/>
          </ac:picMkLst>
        </pc:picChg>
        <pc:picChg chg="add mod">
          <ac:chgData name="Kaitlyn Poepsel" userId="a7bb61b9-7fad-410e-adc7-447ca8594b7d" providerId="ADAL" clId="{4C058962-5512-4EFD-B2F4-684979A18ECC}" dt="2022-05-10T19:08:14.497" v="108" actId="14100"/>
          <ac:picMkLst>
            <pc:docMk/>
            <pc:sldMk cId="2202005953" sldId="304"/>
            <ac:picMk id="11" creationId="{2A334B8B-1075-3DC0-E279-68E29263BF8C}"/>
          </ac:picMkLst>
        </pc:picChg>
        <pc:picChg chg="mod">
          <ac:chgData name="Kaitlyn Poepsel" userId="a7bb61b9-7fad-410e-adc7-447ca8594b7d" providerId="ADAL" clId="{4C058962-5512-4EFD-B2F4-684979A18ECC}" dt="2022-05-10T18:38:43.407" v="19" actId="12788"/>
          <ac:picMkLst>
            <pc:docMk/>
            <pc:sldMk cId="2202005953" sldId="304"/>
            <ac:picMk id="16" creationId="{F593FFD9-F205-410D-91F9-64A7464ECC61}"/>
          </ac:picMkLst>
        </pc:picChg>
        <pc:picChg chg="mod">
          <ac:chgData name="Kaitlyn Poepsel" userId="a7bb61b9-7fad-410e-adc7-447ca8594b7d" providerId="ADAL" clId="{4C058962-5512-4EFD-B2F4-684979A18ECC}" dt="2022-05-10T18:38:43.407" v="19" actId="12788"/>
          <ac:picMkLst>
            <pc:docMk/>
            <pc:sldMk cId="2202005953" sldId="304"/>
            <ac:picMk id="21" creationId="{8FFB2D5E-AE70-40D6-B04B-9EEE53424C09}"/>
          </ac:picMkLst>
        </pc:picChg>
        <pc:picChg chg="del">
          <ac:chgData name="Kaitlyn Poepsel" userId="a7bb61b9-7fad-410e-adc7-447ca8594b7d" providerId="ADAL" clId="{4C058962-5512-4EFD-B2F4-684979A18ECC}" dt="2022-05-10T18:55:06.092" v="96" actId="478"/>
          <ac:picMkLst>
            <pc:docMk/>
            <pc:sldMk cId="2202005953" sldId="304"/>
            <ac:picMk id="24" creationId="{C142FB3B-C394-4A46-9221-B02CCE008A2A}"/>
          </ac:picMkLst>
        </pc:picChg>
        <pc:picChg chg="del">
          <ac:chgData name="Kaitlyn Poepsel" userId="a7bb61b9-7fad-410e-adc7-447ca8594b7d" providerId="ADAL" clId="{4C058962-5512-4EFD-B2F4-684979A18ECC}" dt="2022-05-10T18:55:39.575" v="100" actId="478"/>
          <ac:picMkLst>
            <pc:docMk/>
            <pc:sldMk cId="2202005953" sldId="304"/>
            <ac:picMk id="27" creationId="{4F8D6878-B459-4D02-860B-DE2AA1C74744}"/>
          </ac:picMkLst>
        </pc:picChg>
      </pc:sldChg>
      <pc:sldChg chg="addSp delSp modSp mod modNotesTx">
        <pc:chgData name="Kaitlyn Poepsel" userId="a7bb61b9-7fad-410e-adc7-447ca8594b7d" providerId="ADAL" clId="{4C058962-5512-4EFD-B2F4-684979A18ECC}" dt="2022-05-10T20:50:15.027" v="3088" actId="20577"/>
        <pc:sldMkLst>
          <pc:docMk/>
          <pc:sldMk cId="2566898193" sldId="318"/>
        </pc:sldMkLst>
        <pc:spChg chg="mod">
          <ac:chgData name="Kaitlyn Poepsel" userId="a7bb61b9-7fad-410e-adc7-447ca8594b7d" providerId="ADAL" clId="{4C058962-5512-4EFD-B2F4-684979A18ECC}" dt="2022-05-10T20:50:14.835" v="3087" actId="20577"/>
          <ac:spMkLst>
            <pc:docMk/>
            <pc:sldMk cId="2566898193" sldId="318"/>
            <ac:spMk id="11" creationId="{A762BECA-1EE8-404C-B64E-18FB47F2164C}"/>
          </ac:spMkLst>
        </pc:spChg>
        <pc:spChg chg="mod">
          <ac:chgData name="Kaitlyn Poepsel" userId="a7bb61b9-7fad-410e-adc7-447ca8594b7d" providerId="ADAL" clId="{4C058962-5512-4EFD-B2F4-684979A18ECC}" dt="2022-05-10T20:50:15.027" v="3088" actId="20577"/>
          <ac:spMkLst>
            <pc:docMk/>
            <pc:sldMk cId="2566898193" sldId="318"/>
            <ac:spMk id="13" creationId="{B6030183-9522-4FE0-A332-15C6D2AFAC8E}"/>
          </ac:spMkLst>
        </pc:spChg>
        <pc:picChg chg="add mod">
          <ac:chgData name="Kaitlyn Poepsel" userId="a7bb61b9-7fad-410e-adc7-447ca8594b7d" providerId="ADAL" clId="{4C058962-5512-4EFD-B2F4-684979A18ECC}" dt="2022-05-10T20:48:58.757" v="3064" actId="1076"/>
          <ac:picMkLst>
            <pc:docMk/>
            <pc:sldMk cId="2566898193" sldId="318"/>
            <ac:picMk id="4" creationId="{A78B9EC5-846F-6769-E474-9D1BE68A18CF}"/>
          </ac:picMkLst>
        </pc:picChg>
        <pc:picChg chg="del">
          <ac:chgData name="Kaitlyn Poepsel" userId="a7bb61b9-7fad-410e-adc7-447ca8594b7d" providerId="ADAL" clId="{4C058962-5512-4EFD-B2F4-684979A18ECC}" dt="2022-05-10T20:48:54.058" v="3060" actId="478"/>
          <ac:picMkLst>
            <pc:docMk/>
            <pc:sldMk cId="2566898193" sldId="318"/>
            <ac:picMk id="9" creationId="{CED3D6EA-3742-4C76-823F-0B96F7018BAC}"/>
          </ac:picMkLst>
        </pc:picChg>
      </pc:sldChg>
      <pc:sldChg chg="del">
        <pc:chgData name="Kaitlyn Poepsel" userId="a7bb61b9-7fad-410e-adc7-447ca8594b7d" providerId="ADAL" clId="{4C058962-5512-4EFD-B2F4-684979A18ECC}" dt="2022-05-10T20:15:30.561" v="1861" actId="47"/>
        <pc:sldMkLst>
          <pc:docMk/>
          <pc:sldMk cId="3281547811" sldId="319"/>
        </pc:sldMkLst>
      </pc:sldChg>
      <pc:sldChg chg="modSp new mod">
        <pc:chgData name="Kaitlyn Poepsel" userId="a7bb61b9-7fad-410e-adc7-447ca8594b7d" providerId="ADAL" clId="{4C058962-5512-4EFD-B2F4-684979A18ECC}" dt="2022-05-10T20:14:20.291" v="1815" actId="20577"/>
        <pc:sldMkLst>
          <pc:docMk/>
          <pc:sldMk cId="296098169" sldId="320"/>
        </pc:sldMkLst>
        <pc:spChg chg="mod">
          <ac:chgData name="Kaitlyn Poepsel" userId="a7bb61b9-7fad-410e-adc7-447ca8594b7d" providerId="ADAL" clId="{4C058962-5512-4EFD-B2F4-684979A18ECC}" dt="2022-05-10T19:56:29.189" v="169" actId="20577"/>
          <ac:spMkLst>
            <pc:docMk/>
            <pc:sldMk cId="296098169" sldId="320"/>
            <ac:spMk id="2" creationId="{50A015A5-AFBF-43D7-D28D-13F2C15FEFE2}"/>
          </ac:spMkLst>
        </pc:spChg>
        <pc:spChg chg="mod">
          <ac:chgData name="Kaitlyn Poepsel" userId="a7bb61b9-7fad-410e-adc7-447ca8594b7d" providerId="ADAL" clId="{4C058962-5512-4EFD-B2F4-684979A18ECC}" dt="2022-05-10T20:14:20.291" v="1815" actId="20577"/>
          <ac:spMkLst>
            <pc:docMk/>
            <pc:sldMk cId="296098169" sldId="320"/>
            <ac:spMk id="3" creationId="{F07F09D2-6F18-F504-E0DA-AF2C22F51090}"/>
          </ac:spMkLst>
        </pc:spChg>
      </pc:sldChg>
      <pc:sldChg chg="modSp new del mod">
        <pc:chgData name="Kaitlyn Poepsel" userId="a7bb61b9-7fad-410e-adc7-447ca8594b7d" providerId="ADAL" clId="{4C058962-5512-4EFD-B2F4-684979A18ECC}" dt="2022-05-10T20:03:50.987" v="864" actId="47"/>
        <pc:sldMkLst>
          <pc:docMk/>
          <pc:sldMk cId="832812672" sldId="321"/>
        </pc:sldMkLst>
        <pc:spChg chg="mod">
          <ac:chgData name="Kaitlyn Poepsel" userId="a7bb61b9-7fad-410e-adc7-447ca8594b7d" providerId="ADAL" clId="{4C058962-5512-4EFD-B2F4-684979A18ECC}" dt="2022-05-10T19:56:46.775" v="243" actId="20577"/>
          <ac:spMkLst>
            <pc:docMk/>
            <pc:sldMk cId="832812672" sldId="321"/>
            <ac:spMk id="2" creationId="{105F0229-7A87-55EC-A3A6-4DA6462CDE04}"/>
          </ac:spMkLst>
        </pc:spChg>
      </pc:sldChg>
      <pc:sldChg chg="addSp delSp modSp add mod">
        <pc:chgData name="Kaitlyn Poepsel" userId="a7bb61b9-7fad-410e-adc7-447ca8594b7d" providerId="ADAL" clId="{4C058962-5512-4EFD-B2F4-684979A18ECC}" dt="2022-05-11T13:07:43.611" v="4370" actId="14100"/>
        <pc:sldMkLst>
          <pc:docMk/>
          <pc:sldMk cId="1745814237" sldId="322"/>
        </pc:sldMkLst>
        <pc:spChg chg="mod">
          <ac:chgData name="Kaitlyn Poepsel" userId="a7bb61b9-7fad-410e-adc7-447ca8594b7d" providerId="ADAL" clId="{4C058962-5512-4EFD-B2F4-684979A18ECC}" dt="2022-05-10T20:14:37.114" v="1834" actId="20577"/>
          <ac:spMkLst>
            <pc:docMk/>
            <pc:sldMk cId="1745814237" sldId="322"/>
            <ac:spMk id="2" creationId="{105F0229-7A87-55EC-A3A6-4DA6462CDE04}"/>
          </ac:spMkLst>
        </pc:spChg>
        <pc:spChg chg="del">
          <ac:chgData name="Kaitlyn Poepsel" userId="a7bb61b9-7fad-410e-adc7-447ca8594b7d" providerId="ADAL" clId="{4C058962-5512-4EFD-B2F4-684979A18ECC}" dt="2022-05-10T19:57:52.627" v="257" actId="3680"/>
          <ac:spMkLst>
            <pc:docMk/>
            <pc:sldMk cId="1745814237" sldId="322"/>
            <ac:spMk id="3" creationId="{9E8838EF-CDC5-B3AC-CD39-A96C6A8437D4}"/>
          </ac:spMkLst>
        </pc:spChg>
        <pc:graphicFrameChg chg="add mod ord modGraphic">
          <ac:chgData name="Kaitlyn Poepsel" userId="a7bb61b9-7fad-410e-adc7-447ca8594b7d" providerId="ADAL" clId="{4C058962-5512-4EFD-B2F4-684979A18ECC}" dt="2022-05-11T13:07:43.611" v="4370" actId="14100"/>
          <ac:graphicFrameMkLst>
            <pc:docMk/>
            <pc:sldMk cId="1745814237" sldId="322"/>
            <ac:graphicFrameMk id="7" creationId="{BC0AFB90-FF3F-7CB9-C2DF-DBDFB0D95C92}"/>
          </ac:graphicFrameMkLst>
        </pc:graphicFrameChg>
      </pc:sldChg>
      <pc:sldChg chg="modSp add mod ord modNotesTx">
        <pc:chgData name="Kaitlyn Poepsel" userId="a7bb61b9-7fad-410e-adc7-447ca8594b7d" providerId="ADAL" clId="{4C058962-5512-4EFD-B2F4-684979A18ECC}" dt="2022-05-11T13:06:12.900" v="4285" actId="20577"/>
        <pc:sldMkLst>
          <pc:docMk/>
          <pc:sldMk cId="595875562" sldId="323"/>
        </pc:sldMkLst>
        <pc:spChg chg="mod">
          <ac:chgData name="Kaitlyn Poepsel" userId="a7bb61b9-7fad-410e-adc7-447ca8594b7d" providerId="ADAL" clId="{4C058962-5512-4EFD-B2F4-684979A18ECC}" dt="2022-05-10T20:14:40.290" v="1836" actId="20577"/>
          <ac:spMkLst>
            <pc:docMk/>
            <pc:sldMk cId="595875562" sldId="323"/>
            <ac:spMk id="2" creationId="{105F0229-7A87-55EC-A3A6-4DA6462CDE04}"/>
          </ac:spMkLst>
        </pc:spChg>
        <pc:graphicFrameChg chg="mod modGraphic">
          <ac:chgData name="Kaitlyn Poepsel" userId="a7bb61b9-7fad-410e-adc7-447ca8594b7d" providerId="ADAL" clId="{4C058962-5512-4EFD-B2F4-684979A18ECC}" dt="2022-05-11T13:06:12.900" v="4285" actId="20577"/>
          <ac:graphicFrameMkLst>
            <pc:docMk/>
            <pc:sldMk cId="595875562" sldId="323"/>
            <ac:graphicFrameMk id="7" creationId="{BC0AFB90-FF3F-7CB9-C2DF-DBDFB0D95C92}"/>
          </ac:graphicFrameMkLst>
        </pc:graphicFrameChg>
      </pc:sldChg>
      <pc:sldChg chg="addSp modSp add mod">
        <pc:chgData name="Kaitlyn Poepsel" userId="a7bb61b9-7fad-410e-adc7-447ca8594b7d" providerId="ADAL" clId="{4C058962-5512-4EFD-B2F4-684979A18ECC}" dt="2022-05-11T13:05:56.552" v="4267" actId="20577"/>
        <pc:sldMkLst>
          <pc:docMk/>
          <pc:sldMk cId="2975182861" sldId="324"/>
        </pc:sldMkLst>
        <pc:spChg chg="mod">
          <ac:chgData name="Kaitlyn Poepsel" userId="a7bb61b9-7fad-410e-adc7-447ca8594b7d" providerId="ADAL" clId="{4C058962-5512-4EFD-B2F4-684979A18ECC}" dt="2022-05-10T20:14:46.736" v="1852" actId="20577"/>
          <ac:spMkLst>
            <pc:docMk/>
            <pc:sldMk cId="2975182861" sldId="324"/>
            <ac:spMk id="2" creationId="{105F0229-7A87-55EC-A3A6-4DA6462CDE04}"/>
          </ac:spMkLst>
        </pc:spChg>
        <pc:graphicFrameChg chg="modGraphic">
          <ac:chgData name="Kaitlyn Poepsel" userId="a7bb61b9-7fad-410e-adc7-447ca8594b7d" providerId="ADAL" clId="{4C058962-5512-4EFD-B2F4-684979A18ECC}" dt="2022-05-11T13:05:56.552" v="4267" actId="20577"/>
          <ac:graphicFrameMkLst>
            <pc:docMk/>
            <pc:sldMk cId="2975182861" sldId="324"/>
            <ac:graphicFrameMk id="7" creationId="{BC0AFB90-FF3F-7CB9-C2DF-DBDFB0D95C92}"/>
          </ac:graphicFrameMkLst>
        </pc:graphicFrameChg>
        <pc:graphicFrameChg chg="add mod modGraphic">
          <ac:chgData name="Kaitlyn Poepsel" userId="a7bb61b9-7fad-410e-adc7-447ca8594b7d" providerId="ADAL" clId="{4C058962-5512-4EFD-B2F4-684979A18ECC}" dt="2022-05-10T20:13:35.044" v="1779" actId="122"/>
          <ac:graphicFrameMkLst>
            <pc:docMk/>
            <pc:sldMk cId="2975182861" sldId="324"/>
            <ac:graphicFrameMk id="8" creationId="{B49B43ED-4DF3-3C75-58C6-DC76B7C9C099}"/>
          </ac:graphicFrameMkLst>
        </pc:graphicFrameChg>
      </pc:sldChg>
    </pc:docChg>
  </pc:docChgLst>
  <pc:docChgLst>
    <pc:chgData name="Kaitlyn Poepsel" userId="a7bb61b9-7fad-410e-adc7-447ca8594b7d" providerId="ADAL" clId="{D317B31E-3162-42A4-8B93-2020E686F9FC}"/>
    <pc:docChg chg="undo redo custSel addSld delSld modSld sldOrd">
      <pc:chgData name="Kaitlyn Poepsel" userId="a7bb61b9-7fad-410e-adc7-447ca8594b7d" providerId="ADAL" clId="{D317B31E-3162-42A4-8B93-2020E686F9FC}" dt="2021-06-02T19:41:57.640" v="3171" actId="20577"/>
      <pc:docMkLst>
        <pc:docMk/>
      </pc:docMkLst>
      <pc:sldChg chg="modSp mod modNotesTx">
        <pc:chgData name="Kaitlyn Poepsel" userId="a7bb61b9-7fad-410e-adc7-447ca8594b7d" providerId="ADAL" clId="{D317B31E-3162-42A4-8B93-2020E686F9FC}" dt="2021-06-02T19:41:57.640" v="3171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D317B31E-3162-42A4-8B93-2020E686F9FC}" dt="2021-06-02T16:02:45.667" v="21" actId="13926"/>
          <ac:spMkLst>
            <pc:docMk/>
            <pc:sldMk cId="473767765" sldId="257"/>
            <ac:spMk id="3" creationId="{F84470EE-4FA9-4D8D-AB13-BB11CFB9630C}"/>
          </ac:spMkLst>
        </pc:spChg>
      </pc:sldChg>
      <pc:sldChg chg="modNotesTx">
        <pc:chgData name="Kaitlyn Poepsel" userId="a7bb61b9-7fad-410e-adc7-447ca8594b7d" providerId="ADAL" clId="{D317B31E-3162-42A4-8B93-2020E686F9FC}" dt="2021-06-02T19:36:38.745" v="2947" actId="20577"/>
        <pc:sldMkLst>
          <pc:docMk/>
          <pc:sldMk cId="1141861681" sldId="259"/>
        </pc:sldMkLst>
      </pc:sldChg>
      <pc:sldChg chg="addSp delSp modSp mod modNotesTx">
        <pc:chgData name="Kaitlyn Poepsel" userId="a7bb61b9-7fad-410e-adc7-447ca8594b7d" providerId="ADAL" clId="{D317B31E-3162-42A4-8B93-2020E686F9FC}" dt="2021-06-02T17:09:19.671" v="901"/>
        <pc:sldMkLst>
          <pc:docMk/>
          <pc:sldMk cId="663600090" sldId="267"/>
        </pc:sldMkLst>
        <pc:spChg chg="mod">
          <ac:chgData name="Kaitlyn Poepsel" userId="a7bb61b9-7fad-410e-adc7-447ca8594b7d" providerId="ADAL" clId="{D317B31E-3162-42A4-8B93-2020E686F9FC}" dt="2021-06-02T17:05:59.035" v="828" actId="20577"/>
          <ac:spMkLst>
            <pc:docMk/>
            <pc:sldMk cId="663600090" sldId="267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7:06:29.817" v="829" actId="478"/>
          <ac:picMkLst>
            <pc:docMk/>
            <pc:sldMk cId="663600090" sldId="267"/>
            <ac:picMk id="7" creationId="{58678C2C-EF4C-42F6-B7CB-9169C86BD782}"/>
          </ac:picMkLst>
        </pc:picChg>
        <pc:picChg chg="del">
          <ac:chgData name="Kaitlyn Poepsel" userId="a7bb61b9-7fad-410e-adc7-447ca8594b7d" providerId="ADAL" clId="{D317B31E-3162-42A4-8B93-2020E686F9FC}" dt="2021-06-02T17:09:17.785" v="900" actId="478"/>
          <ac:picMkLst>
            <pc:docMk/>
            <pc:sldMk cId="663600090" sldId="267"/>
            <ac:picMk id="9" creationId="{13641B05-CB1F-4C82-95CF-BDD9618BEC15}"/>
          </ac:picMkLst>
        </pc:picChg>
        <pc:picChg chg="add mod">
          <ac:chgData name="Kaitlyn Poepsel" userId="a7bb61b9-7fad-410e-adc7-447ca8594b7d" providerId="ADAL" clId="{D317B31E-3162-42A4-8B93-2020E686F9FC}" dt="2021-06-02T17:06:57.673" v="836" actId="1076"/>
          <ac:picMkLst>
            <pc:docMk/>
            <pc:sldMk cId="663600090" sldId="267"/>
            <ac:picMk id="14" creationId="{709778A9-066F-4202-9092-363A132A164B}"/>
          </ac:picMkLst>
        </pc:picChg>
        <pc:picChg chg="add mod">
          <ac:chgData name="Kaitlyn Poepsel" userId="a7bb61b9-7fad-410e-adc7-447ca8594b7d" providerId="ADAL" clId="{D317B31E-3162-42A4-8B93-2020E686F9FC}" dt="2021-06-02T17:09:19.671" v="901"/>
          <ac:picMkLst>
            <pc:docMk/>
            <pc:sldMk cId="663600090" sldId="267"/>
            <ac:picMk id="15" creationId="{9CA64CBC-A3C7-4CCB-BFA2-B72F8FAE0927}"/>
          </ac:picMkLst>
        </pc:picChg>
      </pc:sldChg>
      <pc:sldChg chg="addSp delSp modSp mod">
        <pc:chgData name="Kaitlyn Poepsel" userId="a7bb61b9-7fad-410e-adc7-447ca8594b7d" providerId="ADAL" clId="{D317B31E-3162-42A4-8B93-2020E686F9FC}" dt="2021-06-02T17:05:39.022" v="806" actId="14100"/>
        <pc:sldMkLst>
          <pc:docMk/>
          <pc:sldMk cId="1256074306" sldId="281"/>
        </pc:sldMkLst>
        <pc:spChg chg="mod">
          <ac:chgData name="Kaitlyn Poepsel" userId="a7bb61b9-7fad-410e-adc7-447ca8594b7d" providerId="ADAL" clId="{D317B31E-3162-42A4-8B93-2020E686F9FC}" dt="2021-06-02T17:04:04.099" v="782" actId="1076"/>
          <ac:spMkLst>
            <pc:docMk/>
            <pc:sldMk cId="1256074306" sldId="281"/>
            <ac:spMk id="7" creationId="{3F953DA2-FF86-4278-9A5F-2A5AD257822B}"/>
          </ac:spMkLst>
        </pc:spChg>
        <pc:spChg chg="mod">
          <ac:chgData name="Kaitlyn Poepsel" userId="a7bb61b9-7fad-410e-adc7-447ca8594b7d" providerId="ADAL" clId="{D317B31E-3162-42A4-8B93-2020E686F9FC}" dt="2021-06-02T17:04:05.966" v="783" actId="1076"/>
          <ac:spMkLst>
            <pc:docMk/>
            <pc:sldMk cId="1256074306" sldId="281"/>
            <ac:spMk id="23" creationId="{B5947EFF-83F8-41F7-9E97-82FF84CB8129}"/>
          </ac:spMkLst>
        </pc:spChg>
        <pc:spChg chg="mod">
          <ac:chgData name="Kaitlyn Poepsel" userId="a7bb61b9-7fad-410e-adc7-447ca8594b7d" providerId="ADAL" clId="{D317B31E-3162-42A4-8B93-2020E686F9FC}" dt="2021-06-02T17:03:59.962" v="781" actId="20577"/>
          <ac:spMkLst>
            <pc:docMk/>
            <pc:sldMk cId="1256074306" sldId="281"/>
            <ac:spMk id="27" creationId="{94915FAB-4F1D-4F55-9EA7-7F6E16ECC0DA}"/>
          </ac:spMkLst>
        </pc:spChg>
        <pc:picChg chg="del">
          <ac:chgData name="Kaitlyn Poepsel" userId="a7bb61b9-7fad-410e-adc7-447ca8594b7d" providerId="ADAL" clId="{D317B31E-3162-42A4-8B93-2020E686F9FC}" dt="2021-06-02T17:04:41.513" v="789" actId="478"/>
          <ac:picMkLst>
            <pc:docMk/>
            <pc:sldMk cId="1256074306" sldId="281"/>
            <ac:picMk id="16" creationId="{624BB6A5-D148-47FC-9E3D-B0563608727C}"/>
          </ac:picMkLst>
        </pc:picChg>
        <pc:picChg chg="add mod">
          <ac:chgData name="Kaitlyn Poepsel" userId="a7bb61b9-7fad-410e-adc7-447ca8594b7d" providerId="ADAL" clId="{D317B31E-3162-42A4-8B93-2020E686F9FC}" dt="2021-06-02T17:04:38.693" v="788" actId="1076"/>
          <ac:picMkLst>
            <pc:docMk/>
            <pc:sldMk cId="1256074306" sldId="281"/>
            <ac:picMk id="22" creationId="{478FD991-780B-4D3C-BD57-E4C03CE1E19D}"/>
          </ac:picMkLst>
        </pc:picChg>
        <pc:picChg chg="del">
          <ac:chgData name="Kaitlyn Poepsel" userId="a7bb61b9-7fad-410e-adc7-447ca8594b7d" providerId="ADAL" clId="{D317B31E-3162-42A4-8B93-2020E686F9FC}" dt="2021-06-02T17:04:32.809" v="784" actId="478"/>
          <ac:picMkLst>
            <pc:docMk/>
            <pc:sldMk cId="1256074306" sldId="281"/>
            <ac:picMk id="28" creationId="{7A59FB9E-98D1-462D-9300-E0D28A7977FC}"/>
          </ac:picMkLst>
        </pc:picChg>
        <pc:picChg chg="add mod">
          <ac:chgData name="Kaitlyn Poepsel" userId="a7bb61b9-7fad-410e-adc7-447ca8594b7d" providerId="ADAL" clId="{D317B31E-3162-42A4-8B93-2020E686F9FC}" dt="2021-06-02T17:05:39.022" v="806" actId="14100"/>
          <ac:picMkLst>
            <pc:docMk/>
            <pc:sldMk cId="1256074306" sldId="281"/>
            <ac:picMk id="30" creationId="{8A8F12F7-C0C4-4D6A-B751-7307CEA03FB6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7:23:16.321" v="1065" actId="478"/>
        <pc:sldMkLst>
          <pc:docMk/>
          <pc:sldMk cId="939940241" sldId="282"/>
        </pc:sldMkLst>
        <pc:spChg chg="mod">
          <ac:chgData name="Kaitlyn Poepsel" userId="a7bb61b9-7fad-410e-adc7-447ca8594b7d" providerId="ADAL" clId="{D317B31E-3162-42A4-8B93-2020E686F9FC}" dt="2021-06-02T17:10:04.010" v="979" actId="20577"/>
          <ac:spMkLst>
            <pc:docMk/>
            <pc:sldMk cId="939940241" sldId="282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7:09:21.743" v="902" actId="478"/>
          <ac:picMkLst>
            <pc:docMk/>
            <pc:sldMk cId="939940241" sldId="282"/>
            <ac:picMk id="9" creationId="{13641B05-CB1F-4C82-95CF-BDD9618BEC15}"/>
          </ac:picMkLst>
        </pc:picChg>
        <pc:picChg chg="add mod">
          <ac:chgData name="Kaitlyn Poepsel" userId="a7bb61b9-7fad-410e-adc7-447ca8594b7d" providerId="ADAL" clId="{D317B31E-3162-42A4-8B93-2020E686F9FC}" dt="2021-06-02T17:08:39.905" v="866" actId="1076"/>
          <ac:picMkLst>
            <pc:docMk/>
            <pc:sldMk cId="939940241" sldId="282"/>
            <ac:picMk id="13" creationId="{FBCB2404-4B13-418C-8357-0AD69046B202}"/>
          </ac:picMkLst>
        </pc:picChg>
        <pc:picChg chg="del">
          <ac:chgData name="Kaitlyn Poepsel" userId="a7bb61b9-7fad-410e-adc7-447ca8594b7d" providerId="ADAL" clId="{D317B31E-3162-42A4-8B93-2020E686F9FC}" dt="2021-06-02T17:08:24.720" v="860" actId="478"/>
          <ac:picMkLst>
            <pc:docMk/>
            <pc:sldMk cId="939940241" sldId="282"/>
            <ac:picMk id="14" creationId="{417B968E-94EE-4B2E-A37F-C018799AE0FE}"/>
          </ac:picMkLst>
        </pc:picChg>
        <pc:picChg chg="add del mod">
          <ac:chgData name="Kaitlyn Poepsel" userId="a7bb61b9-7fad-410e-adc7-447ca8594b7d" providerId="ADAL" clId="{D317B31E-3162-42A4-8B93-2020E686F9FC}" dt="2021-06-02T17:09:54.327" v="959" actId="478"/>
          <ac:picMkLst>
            <pc:docMk/>
            <pc:sldMk cId="939940241" sldId="282"/>
            <ac:picMk id="15" creationId="{5E4C67C6-A581-4EFC-8313-FD00D0ED2C51}"/>
          </ac:picMkLst>
        </pc:picChg>
        <pc:picChg chg="add del mod">
          <ac:chgData name="Kaitlyn Poepsel" userId="a7bb61b9-7fad-410e-adc7-447ca8594b7d" providerId="ADAL" clId="{D317B31E-3162-42A4-8B93-2020E686F9FC}" dt="2021-06-02T17:23:16.321" v="1065" actId="478"/>
          <ac:picMkLst>
            <pc:docMk/>
            <pc:sldMk cId="939940241" sldId="282"/>
            <ac:picMk id="16" creationId="{EC3F4771-0EF8-4122-BCD0-662184B2A387}"/>
          </ac:picMkLst>
        </pc:picChg>
        <pc:picChg chg="add del mod">
          <ac:chgData name="Kaitlyn Poepsel" userId="a7bb61b9-7fad-410e-adc7-447ca8594b7d" providerId="ADAL" clId="{D317B31E-3162-42A4-8B93-2020E686F9FC}" dt="2021-06-02T17:23:15.293" v="1064"/>
          <ac:picMkLst>
            <pc:docMk/>
            <pc:sldMk cId="939940241" sldId="282"/>
            <ac:picMk id="17" creationId="{40073C18-2E59-4BEA-A71E-A9CBBD507E72}"/>
          </ac:picMkLst>
        </pc:picChg>
      </pc:sldChg>
      <pc:sldChg chg="del">
        <pc:chgData name="Kaitlyn Poepsel" userId="a7bb61b9-7fad-410e-adc7-447ca8594b7d" providerId="ADAL" clId="{D317B31E-3162-42A4-8B93-2020E686F9FC}" dt="2021-06-02T17:07:40.485" v="859" actId="47"/>
        <pc:sldMkLst>
          <pc:docMk/>
          <pc:sldMk cId="1657154653" sldId="284"/>
        </pc:sldMkLst>
      </pc:sldChg>
      <pc:sldChg chg="addSp delSp modSp mod modNotesTx">
        <pc:chgData name="Kaitlyn Poepsel" userId="a7bb61b9-7fad-410e-adc7-447ca8594b7d" providerId="ADAL" clId="{D317B31E-3162-42A4-8B93-2020E686F9FC}" dt="2021-06-02T17:26:18.249" v="1265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D317B31E-3162-42A4-8B93-2020E686F9FC}" dt="2021-06-02T17:23:27.729" v="1091" actId="20577"/>
          <ac:spMkLst>
            <pc:docMk/>
            <pc:sldMk cId="1310648855" sldId="285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7:23:18.585" v="1066" actId="478"/>
          <ac:picMkLst>
            <pc:docMk/>
            <pc:sldMk cId="1310648855" sldId="285"/>
            <ac:picMk id="9" creationId="{13641B05-CB1F-4C82-95CF-BDD9618BEC15}"/>
          </ac:picMkLst>
        </pc:picChg>
        <pc:picChg chg="del">
          <ac:chgData name="Kaitlyn Poepsel" userId="a7bb61b9-7fad-410e-adc7-447ca8594b7d" providerId="ADAL" clId="{D317B31E-3162-42A4-8B93-2020E686F9FC}" dt="2021-06-02T17:22:37.067" v="1055" actId="478"/>
          <ac:picMkLst>
            <pc:docMk/>
            <pc:sldMk cId="1310648855" sldId="285"/>
            <ac:picMk id="14" creationId="{EFCC71C0-9F59-4D54-AC0C-CCEA25FA5F7E}"/>
          </ac:picMkLst>
        </pc:picChg>
        <pc:picChg chg="add mod">
          <ac:chgData name="Kaitlyn Poepsel" userId="a7bb61b9-7fad-410e-adc7-447ca8594b7d" providerId="ADAL" clId="{D317B31E-3162-42A4-8B93-2020E686F9FC}" dt="2021-06-02T17:22:51.222" v="1061" actId="1076"/>
          <ac:picMkLst>
            <pc:docMk/>
            <pc:sldMk cId="1310648855" sldId="285"/>
            <ac:picMk id="15" creationId="{03E19201-F9CE-4ACD-AA77-E7588FD9A8C4}"/>
          </ac:picMkLst>
        </pc:picChg>
        <pc:picChg chg="add mod">
          <ac:chgData name="Kaitlyn Poepsel" userId="a7bb61b9-7fad-410e-adc7-447ca8594b7d" providerId="ADAL" clId="{D317B31E-3162-42A4-8B93-2020E686F9FC}" dt="2021-06-02T17:23:18.862" v="1067"/>
          <ac:picMkLst>
            <pc:docMk/>
            <pc:sldMk cId="1310648855" sldId="285"/>
            <ac:picMk id="17" creationId="{28F007F3-B29D-4EE4-B854-45344269F7A5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7:29:20.777" v="1327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D317B31E-3162-42A4-8B93-2020E686F9FC}" dt="2021-06-02T17:27:00.393" v="1268" actId="20577"/>
          <ac:spMkLst>
            <pc:docMk/>
            <pc:sldMk cId="3770034064" sldId="286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D317B31E-3162-42A4-8B93-2020E686F9FC}" dt="2021-06-02T17:29:04.679" v="1312" actId="14100"/>
          <ac:picMkLst>
            <pc:docMk/>
            <pc:sldMk cId="3770034064" sldId="286"/>
            <ac:picMk id="14" creationId="{58F33B91-44E1-402B-A9BC-BB4040A81A85}"/>
          </ac:picMkLst>
        </pc:picChg>
        <pc:picChg chg="del">
          <ac:chgData name="Kaitlyn Poepsel" userId="a7bb61b9-7fad-410e-adc7-447ca8594b7d" providerId="ADAL" clId="{D317B31E-3162-42A4-8B93-2020E686F9FC}" dt="2021-06-02T17:27:01.585" v="1269" actId="478"/>
          <ac:picMkLst>
            <pc:docMk/>
            <pc:sldMk cId="3770034064" sldId="286"/>
            <ac:picMk id="15" creationId="{C6D87EF0-2934-4EDE-A6D7-7B9323044D4B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8:28:42.004" v="1448" actId="21"/>
        <pc:sldMkLst>
          <pc:docMk/>
          <pc:sldMk cId="2590135260" sldId="287"/>
        </pc:sldMkLst>
        <pc:spChg chg="mod">
          <ac:chgData name="Kaitlyn Poepsel" userId="a7bb61b9-7fad-410e-adc7-447ca8594b7d" providerId="ADAL" clId="{D317B31E-3162-42A4-8B93-2020E686F9FC}" dt="2021-06-02T18:25:53.745" v="1367" actId="20577"/>
          <ac:spMkLst>
            <pc:docMk/>
            <pc:sldMk cId="2590135260" sldId="287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8:26:00.785" v="1368" actId="478"/>
          <ac:picMkLst>
            <pc:docMk/>
            <pc:sldMk cId="2590135260" sldId="287"/>
            <ac:picMk id="9" creationId="{13641B05-CB1F-4C82-95CF-BDD9618BEC15}"/>
          </ac:picMkLst>
        </pc:picChg>
        <pc:picChg chg="add mod">
          <ac:chgData name="Kaitlyn Poepsel" userId="a7bb61b9-7fad-410e-adc7-447ca8594b7d" providerId="ADAL" clId="{D317B31E-3162-42A4-8B93-2020E686F9FC}" dt="2021-06-02T18:25:35.049" v="1333" actId="1076"/>
          <ac:picMkLst>
            <pc:docMk/>
            <pc:sldMk cId="2590135260" sldId="287"/>
            <ac:picMk id="14" creationId="{8885B9B7-F9EF-4447-9D12-2F84ECB12B0C}"/>
          </ac:picMkLst>
        </pc:picChg>
        <pc:picChg chg="del">
          <ac:chgData name="Kaitlyn Poepsel" userId="a7bb61b9-7fad-410e-adc7-447ca8594b7d" providerId="ADAL" clId="{D317B31E-3162-42A4-8B93-2020E686F9FC}" dt="2021-06-02T18:25:17.165" v="1328" actId="478"/>
          <ac:picMkLst>
            <pc:docMk/>
            <pc:sldMk cId="2590135260" sldId="287"/>
            <ac:picMk id="15" creationId="{88A1F6C9-88A9-439F-81ED-495E6D403491}"/>
          </ac:picMkLst>
        </pc:picChg>
        <pc:picChg chg="add del mod">
          <ac:chgData name="Kaitlyn Poepsel" userId="a7bb61b9-7fad-410e-adc7-447ca8594b7d" providerId="ADAL" clId="{D317B31E-3162-42A4-8B93-2020E686F9FC}" dt="2021-06-02T18:28:42.004" v="1448" actId="21"/>
          <ac:picMkLst>
            <pc:docMk/>
            <pc:sldMk cId="2590135260" sldId="287"/>
            <ac:picMk id="16" creationId="{2194DFE0-9762-40FE-AE7D-4F88B12EC2D6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8:30:07.760" v="1582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D317B31E-3162-42A4-8B93-2020E686F9FC}" dt="2021-06-02T18:28:53.146" v="1463" actId="20577"/>
          <ac:spMkLst>
            <pc:docMk/>
            <pc:sldMk cId="3337112571" sldId="288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8:28:44.041" v="1449" actId="478"/>
          <ac:picMkLst>
            <pc:docMk/>
            <pc:sldMk cId="3337112571" sldId="288"/>
            <ac:picMk id="9" creationId="{13641B05-CB1F-4C82-95CF-BDD9618BEC15}"/>
          </ac:picMkLst>
        </pc:picChg>
        <pc:picChg chg="del">
          <ac:chgData name="Kaitlyn Poepsel" userId="a7bb61b9-7fad-410e-adc7-447ca8594b7d" providerId="ADAL" clId="{D317B31E-3162-42A4-8B93-2020E686F9FC}" dt="2021-06-02T18:27:47.137" v="1429" actId="478"/>
          <ac:picMkLst>
            <pc:docMk/>
            <pc:sldMk cId="3337112571" sldId="288"/>
            <ac:picMk id="14" creationId="{365B3601-F333-4DD1-A08F-1D4D48C69BCD}"/>
          </ac:picMkLst>
        </pc:picChg>
        <pc:picChg chg="add mod">
          <ac:chgData name="Kaitlyn Poepsel" userId="a7bb61b9-7fad-410e-adc7-447ca8594b7d" providerId="ADAL" clId="{D317B31E-3162-42A4-8B93-2020E686F9FC}" dt="2021-06-02T18:28:33.384" v="1435" actId="1076"/>
          <ac:picMkLst>
            <pc:docMk/>
            <pc:sldMk cId="3337112571" sldId="288"/>
            <ac:picMk id="15" creationId="{612B5D49-1D14-41A6-8ADD-EDDEC5141773}"/>
          </ac:picMkLst>
        </pc:picChg>
        <pc:picChg chg="add mod">
          <ac:chgData name="Kaitlyn Poepsel" userId="a7bb61b9-7fad-410e-adc7-447ca8594b7d" providerId="ADAL" clId="{D317B31E-3162-42A4-8B93-2020E686F9FC}" dt="2021-06-02T18:28:44.307" v="1450"/>
          <ac:picMkLst>
            <pc:docMk/>
            <pc:sldMk cId="3337112571" sldId="288"/>
            <ac:picMk id="16" creationId="{2AE8FF7C-E53F-4356-A7CA-0E8F464699F7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8:38:18.437" v="1739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D317B31E-3162-42A4-8B93-2020E686F9FC}" dt="2021-06-02T18:33:34.187" v="1599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D317B31E-3162-42A4-8B93-2020E686F9FC}" dt="2021-06-02T18:33:37.800" v="1601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D317B31E-3162-42A4-8B93-2020E686F9FC}" dt="2021-06-02T18:33:43.370" v="1612" actId="20577"/>
          <ac:spMkLst>
            <pc:docMk/>
            <pc:sldMk cId="2987963564" sldId="289"/>
            <ac:spMk id="18" creationId="{C0B4ACAD-4AB3-4E7B-8800-088FF34814EB}"/>
          </ac:spMkLst>
        </pc:spChg>
        <pc:picChg chg="add mod">
          <ac:chgData name="Kaitlyn Poepsel" userId="a7bb61b9-7fad-410e-adc7-447ca8594b7d" providerId="ADAL" clId="{D317B31E-3162-42A4-8B93-2020E686F9FC}" dt="2021-06-02T18:33:30.404" v="1588" actId="1076"/>
          <ac:picMkLst>
            <pc:docMk/>
            <pc:sldMk cId="2987963564" sldId="289"/>
            <ac:picMk id="19" creationId="{52B5AC07-F81A-4309-8FC0-5F67305C2D6D}"/>
          </ac:picMkLst>
        </pc:picChg>
        <pc:picChg chg="add mod">
          <ac:chgData name="Kaitlyn Poepsel" userId="a7bb61b9-7fad-410e-adc7-447ca8594b7d" providerId="ADAL" clId="{D317B31E-3162-42A4-8B93-2020E686F9FC}" dt="2021-06-02T18:34:46.435" v="1615" actId="1076"/>
          <ac:picMkLst>
            <pc:docMk/>
            <pc:sldMk cId="2987963564" sldId="289"/>
            <ac:picMk id="20" creationId="{EDAB23EC-FD73-4463-9CC0-4B0822347CEB}"/>
          </ac:picMkLst>
        </pc:picChg>
        <pc:picChg chg="del">
          <ac:chgData name="Kaitlyn Poepsel" userId="a7bb61b9-7fad-410e-adc7-447ca8594b7d" providerId="ADAL" clId="{D317B31E-3162-42A4-8B93-2020E686F9FC}" dt="2021-06-02T18:33:01.152" v="1583" actId="478"/>
          <ac:picMkLst>
            <pc:docMk/>
            <pc:sldMk cId="2987963564" sldId="289"/>
            <ac:picMk id="22" creationId="{F2749BF0-32C8-4660-92A3-FFC23628A91F}"/>
          </ac:picMkLst>
        </pc:picChg>
        <pc:picChg chg="mod">
          <ac:chgData name="Kaitlyn Poepsel" userId="a7bb61b9-7fad-410e-adc7-447ca8594b7d" providerId="ADAL" clId="{D317B31E-3162-42A4-8B93-2020E686F9FC}" dt="2021-06-02T18:34:48.802" v="1616" actId="1076"/>
          <ac:picMkLst>
            <pc:docMk/>
            <pc:sldMk cId="2987963564" sldId="289"/>
            <ac:picMk id="23" creationId="{D3E15F63-56A3-492B-B7D3-782A7B1D3526}"/>
          </ac:picMkLst>
        </pc:picChg>
      </pc:sldChg>
      <pc:sldChg chg="addSp delSp modSp mod">
        <pc:chgData name="Kaitlyn Poepsel" userId="a7bb61b9-7fad-410e-adc7-447ca8594b7d" providerId="ADAL" clId="{D317B31E-3162-42A4-8B93-2020E686F9FC}" dt="2021-06-02T18:38:52.693" v="1750" actId="1076"/>
        <pc:sldMkLst>
          <pc:docMk/>
          <pc:sldMk cId="3975121788" sldId="291"/>
        </pc:sldMkLst>
        <pc:picChg chg="add mod">
          <ac:chgData name="Kaitlyn Poepsel" userId="a7bb61b9-7fad-410e-adc7-447ca8594b7d" providerId="ADAL" clId="{D317B31E-3162-42A4-8B93-2020E686F9FC}" dt="2021-06-02T18:38:52.693" v="1750" actId="1076"/>
          <ac:picMkLst>
            <pc:docMk/>
            <pc:sldMk cId="3975121788" sldId="291"/>
            <ac:picMk id="7" creationId="{74FD8231-78C7-4CFC-8874-07D658D9595E}"/>
          </ac:picMkLst>
        </pc:picChg>
        <pc:picChg chg="add del mod">
          <ac:chgData name="Kaitlyn Poepsel" userId="a7bb61b9-7fad-410e-adc7-447ca8594b7d" providerId="ADAL" clId="{D317B31E-3162-42A4-8B93-2020E686F9FC}" dt="2021-06-02T18:38:37.048" v="1748" actId="1076"/>
          <ac:picMkLst>
            <pc:docMk/>
            <pc:sldMk cId="3975121788" sldId="291"/>
            <ac:picMk id="14" creationId="{80DA8265-5CE5-4CA1-9714-74AC61E0B941}"/>
          </ac:picMkLst>
        </pc:picChg>
        <pc:picChg chg="add del">
          <ac:chgData name="Kaitlyn Poepsel" userId="a7bb61b9-7fad-410e-adc7-447ca8594b7d" providerId="ADAL" clId="{D317B31E-3162-42A4-8B93-2020E686F9FC}" dt="2021-06-02T18:38:18.755" v="1741" actId="478"/>
          <ac:picMkLst>
            <pc:docMk/>
            <pc:sldMk cId="3975121788" sldId="291"/>
            <ac:picMk id="16" creationId="{B2C96C04-3160-47BB-BE3C-35EFC2DE3D74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6:47:31.762" v="364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D317B31E-3162-42A4-8B93-2020E686F9FC}" dt="2021-06-02T16:42:43.987" v="146" actId="20577"/>
          <ac:spMkLst>
            <pc:docMk/>
            <pc:sldMk cId="2301098234" sldId="294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6:42:25.703" v="114" actId="478"/>
          <ac:picMkLst>
            <pc:docMk/>
            <pc:sldMk cId="2301098234" sldId="294"/>
            <ac:picMk id="8" creationId="{2C6519BD-DA38-4831-A1BE-26C24F650291}"/>
          </ac:picMkLst>
        </pc:picChg>
        <pc:picChg chg="del">
          <ac:chgData name="Kaitlyn Poepsel" userId="a7bb61b9-7fad-410e-adc7-447ca8594b7d" providerId="ADAL" clId="{D317B31E-3162-42A4-8B93-2020E686F9FC}" dt="2021-06-02T16:41:07.009" v="96" actId="478"/>
          <ac:picMkLst>
            <pc:docMk/>
            <pc:sldMk cId="2301098234" sldId="294"/>
            <ac:picMk id="13" creationId="{C1F02967-B3DE-4E97-9B06-1755A9791E0D}"/>
          </ac:picMkLst>
        </pc:picChg>
        <pc:picChg chg="add mod modCrop">
          <ac:chgData name="Kaitlyn Poepsel" userId="a7bb61b9-7fad-410e-adc7-447ca8594b7d" providerId="ADAL" clId="{D317B31E-3162-42A4-8B93-2020E686F9FC}" dt="2021-06-02T16:41:39.505" v="102" actId="1076"/>
          <ac:picMkLst>
            <pc:docMk/>
            <pc:sldMk cId="2301098234" sldId="294"/>
            <ac:picMk id="14" creationId="{9B9CBE93-4CBC-41FF-A500-15D901E6125E}"/>
          </ac:picMkLst>
        </pc:picChg>
        <pc:picChg chg="add mod">
          <ac:chgData name="Kaitlyn Poepsel" userId="a7bb61b9-7fad-410e-adc7-447ca8594b7d" providerId="ADAL" clId="{D317B31E-3162-42A4-8B93-2020E686F9FC}" dt="2021-06-02T16:42:26.132" v="115"/>
          <ac:picMkLst>
            <pc:docMk/>
            <pc:sldMk cId="2301098234" sldId="294"/>
            <ac:picMk id="15" creationId="{202A4C6C-4EB7-44FC-8E05-6C0FA744B88B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7:09:15.608" v="899" actId="21"/>
        <pc:sldMkLst>
          <pc:docMk/>
          <pc:sldMk cId="2130125936" sldId="297"/>
        </pc:sldMkLst>
        <pc:spChg chg="mod">
          <ac:chgData name="Kaitlyn Poepsel" userId="a7bb61b9-7fad-410e-adc7-447ca8594b7d" providerId="ADAL" clId="{D317B31E-3162-42A4-8B93-2020E686F9FC}" dt="2021-06-02T16:56:48.274" v="516" actId="20577"/>
          <ac:spMkLst>
            <pc:docMk/>
            <pc:sldMk cId="2130125936" sldId="297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7:09:15.608" v="899" actId="21"/>
          <ac:picMkLst>
            <pc:docMk/>
            <pc:sldMk cId="2130125936" sldId="297"/>
            <ac:picMk id="10" creationId="{8F7A4CC4-2023-4670-9644-95EBF7E5F7F1}"/>
          </ac:picMkLst>
        </pc:picChg>
        <pc:picChg chg="del mod">
          <ac:chgData name="Kaitlyn Poepsel" userId="a7bb61b9-7fad-410e-adc7-447ca8594b7d" providerId="ADAL" clId="{D317B31E-3162-42A4-8B93-2020E686F9FC}" dt="2021-06-02T16:57:33.994" v="518" actId="478"/>
          <ac:picMkLst>
            <pc:docMk/>
            <pc:sldMk cId="2130125936" sldId="297"/>
            <ac:picMk id="14" creationId="{8BD0B214-0CDC-40AC-955C-73D85A7D9D27}"/>
          </ac:picMkLst>
        </pc:picChg>
        <pc:picChg chg="add mod">
          <ac:chgData name="Kaitlyn Poepsel" userId="a7bb61b9-7fad-410e-adc7-447ca8594b7d" providerId="ADAL" clId="{D317B31E-3162-42A4-8B93-2020E686F9FC}" dt="2021-06-02T16:57:50.993" v="522" actId="1076"/>
          <ac:picMkLst>
            <pc:docMk/>
            <pc:sldMk cId="2130125936" sldId="297"/>
            <ac:picMk id="17" creationId="{A29BE804-1D7E-4196-9F9D-3723DD34C82B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6:55:48.338" v="493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D317B31E-3162-42A4-8B93-2020E686F9FC}" dt="2021-06-02T16:48:07.417" v="375" actId="20577"/>
          <ac:spMkLst>
            <pc:docMk/>
            <pc:sldMk cId="2134917330" sldId="29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D317B31E-3162-42A4-8B93-2020E686F9FC}" dt="2021-06-02T16:50:08.018" v="387" actId="1076"/>
          <ac:picMkLst>
            <pc:docMk/>
            <pc:sldMk cId="2134917330" sldId="298"/>
            <ac:picMk id="13" creationId="{39B1EADE-5A07-48F4-854D-13FE5A7C6F49}"/>
          </ac:picMkLst>
        </pc:picChg>
        <pc:picChg chg="del mod">
          <ac:chgData name="Kaitlyn Poepsel" userId="a7bb61b9-7fad-410e-adc7-447ca8594b7d" providerId="ADAL" clId="{D317B31E-3162-42A4-8B93-2020E686F9FC}" dt="2021-06-02T16:48:49.435" v="379" actId="478"/>
          <ac:picMkLst>
            <pc:docMk/>
            <pc:sldMk cId="2134917330" sldId="298"/>
            <ac:picMk id="14" creationId="{CB21BE5A-3A78-4C34-829A-A7D9BE76400D}"/>
          </ac:picMkLst>
        </pc:picChg>
      </pc:sldChg>
      <pc:sldChg chg="addSp delSp modSp mod modNotesTx">
        <pc:chgData name="Kaitlyn Poepsel" userId="a7bb61b9-7fad-410e-adc7-447ca8594b7d" providerId="ADAL" clId="{D317B31E-3162-42A4-8B93-2020E686F9FC}" dt="2021-06-02T19:41:22.528" v="2963" actId="20577"/>
        <pc:sldMkLst>
          <pc:docMk/>
          <pc:sldMk cId="2202005953" sldId="304"/>
        </pc:sldMkLst>
        <pc:spChg chg="mod">
          <ac:chgData name="Kaitlyn Poepsel" userId="a7bb61b9-7fad-410e-adc7-447ca8594b7d" providerId="ADAL" clId="{D317B31E-3162-42A4-8B93-2020E686F9FC}" dt="2021-06-02T16:37:34.417" v="62" actId="1038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D317B31E-3162-42A4-8B93-2020E686F9FC}" dt="2021-06-02T16:37:34.417" v="62" actId="1038"/>
          <ac:spMkLst>
            <pc:docMk/>
            <pc:sldMk cId="2202005953" sldId="304"/>
            <ac:spMk id="18" creationId="{E32AF570-BEBA-4425-88C0-45DB27204C28}"/>
          </ac:spMkLst>
        </pc:spChg>
        <pc:spChg chg="mod">
          <ac:chgData name="Kaitlyn Poepsel" userId="a7bb61b9-7fad-410e-adc7-447ca8594b7d" providerId="ADAL" clId="{D317B31E-3162-42A4-8B93-2020E686F9FC}" dt="2021-06-02T16:37:34.417" v="62" actId="1038"/>
          <ac:spMkLst>
            <pc:docMk/>
            <pc:sldMk cId="2202005953" sldId="304"/>
            <ac:spMk id="19" creationId="{1BE5F6F1-A4D7-4A4A-9B74-83AED8E52B15}"/>
          </ac:spMkLst>
        </pc:spChg>
        <pc:spChg chg="mod">
          <ac:chgData name="Kaitlyn Poepsel" userId="a7bb61b9-7fad-410e-adc7-447ca8594b7d" providerId="ADAL" clId="{D317B31E-3162-42A4-8B93-2020E686F9FC}" dt="2021-06-02T16:37:34.417" v="62" actId="1038"/>
          <ac:spMkLst>
            <pc:docMk/>
            <pc:sldMk cId="2202005953" sldId="304"/>
            <ac:spMk id="20" creationId="{E77C4E2B-A4DA-4655-8325-43B4431AC0D7}"/>
          </ac:spMkLst>
        </pc:spChg>
        <pc:spChg chg="mod">
          <ac:chgData name="Kaitlyn Poepsel" userId="a7bb61b9-7fad-410e-adc7-447ca8594b7d" providerId="ADAL" clId="{D317B31E-3162-42A4-8B93-2020E686F9FC}" dt="2021-06-02T16:39:41.219" v="88" actId="1076"/>
          <ac:spMkLst>
            <pc:docMk/>
            <pc:sldMk cId="2202005953" sldId="304"/>
            <ac:spMk id="23" creationId="{F36C8E60-D49F-4AE6-9232-34F39E85BF5F}"/>
          </ac:spMkLst>
        </pc:spChg>
        <pc:picChg chg="add del mod">
          <ac:chgData name="Kaitlyn Poepsel" userId="a7bb61b9-7fad-410e-adc7-447ca8594b7d" providerId="ADAL" clId="{D317B31E-3162-42A4-8B93-2020E686F9FC}" dt="2021-06-02T16:38:00.243" v="71" actId="22"/>
          <ac:picMkLst>
            <pc:docMk/>
            <pc:sldMk cId="2202005953" sldId="304"/>
            <ac:picMk id="4" creationId="{90A1391B-BED7-4C84-82B6-2B751E7658A0}"/>
          </ac:picMkLst>
        </pc:picChg>
        <pc:picChg chg="del">
          <ac:chgData name="Kaitlyn Poepsel" userId="a7bb61b9-7fad-410e-adc7-447ca8594b7d" providerId="ADAL" clId="{D317B31E-3162-42A4-8B93-2020E686F9FC}" dt="2021-06-02T17:02:50.065" v="770" actId="478"/>
          <ac:picMkLst>
            <pc:docMk/>
            <pc:sldMk cId="2202005953" sldId="304"/>
            <ac:picMk id="10" creationId="{47C358DA-F09B-4641-AC1A-55BE3B8A7E26}"/>
          </ac:picMkLst>
        </pc:picChg>
        <pc:picChg chg="add del">
          <ac:chgData name="Kaitlyn Poepsel" userId="a7bb61b9-7fad-410e-adc7-447ca8594b7d" providerId="ADAL" clId="{D317B31E-3162-42A4-8B93-2020E686F9FC}" dt="2021-06-02T16:39:03.953" v="77" actId="478"/>
          <ac:picMkLst>
            <pc:docMk/>
            <pc:sldMk cId="2202005953" sldId="304"/>
            <ac:picMk id="13" creationId="{E071D156-34AD-464B-8428-BEC97913FAD0}"/>
          </ac:picMkLst>
        </pc:picChg>
        <pc:picChg chg="mod">
          <ac:chgData name="Kaitlyn Poepsel" userId="a7bb61b9-7fad-410e-adc7-447ca8594b7d" providerId="ADAL" clId="{D317B31E-3162-42A4-8B93-2020E686F9FC}" dt="2021-06-02T16:37:34.417" v="62" actId="1038"/>
          <ac:picMkLst>
            <pc:docMk/>
            <pc:sldMk cId="2202005953" sldId="304"/>
            <ac:picMk id="16" creationId="{F593FFD9-F205-410D-91F9-64A7464ECC61}"/>
          </ac:picMkLst>
        </pc:picChg>
        <pc:picChg chg="mod">
          <ac:chgData name="Kaitlyn Poepsel" userId="a7bb61b9-7fad-410e-adc7-447ca8594b7d" providerId="ADAL" clId="{D317B31E-3162-42A4-8B93-2020E686F9FC}" dt="2021-06-02T16:37:34.417" v="62" actId="1038"/>
          <ac:picMkLst>
            <pc:docMk/>
            <pc:sldMk cId="2202005953" sldId="304"/>
            <ac:picMk id="21" creationId="{8FFB2D5E-AE70-40D6-B04B-9EEE53424C09}"/>
          </ac:picMkLst>
        </pc:picChg>
        <pc:picChg chg="add del mod">
          <ac:chgData name="Kaitlyn Poepsel" userId="a7bb61b9-7fad-410e-adc7-447ca8594b7d" providerId="ADAL" clId="{D317B31E-3162-42A4-8B93-2020E686F9FC}" dt="2021-06-02T16:39:01.833" v="76" actId="478"/>
          <ac:picMkLst>
            <pc:docMk/>
            <pc:sldMk cId="2202005953" sldId="304"/>
            <ac:picMk id="22" creationId="{52330297-E6FC-463A-8B09-093425BEE68E}"/>
          </ac:picMkLst>
        </pc:picChg>
        <pc:picChg chg="add mod">
          <ac:chgData name="Kaitlyn Poepsel" userId="a7bb61b9-7fad-410e-adc7-447ca8594b7d" providerId="ADAL" clId="{D317B31E-3162-42A4-8B93-2020E686F9FC}" dt="2021-06-02T17:02:55.177" v="773" actId="14100"/>
          <ac:picMkLst>
            <pc:docMk/>
            <pc:sldMk cId="2202005953" sldId="304"/>
            <ac:picMk id="22" creationId="{8C9782B1-6499-4472-97BD-5DE20029E8B7}"/>
          </ac:picMkLst>
        </pc:picChg>
        <pc:picChg chg="add mod">
          <ac:chgData name="Kaitlyn Poepsel" userId="a7bb61b9-7fad-410e-adc7-447ca8594b7d" providerId="ADAL" clId="{D317B31E-3162-42A4-8B93-2020E686F9FC}" dt="2021-06-02T16:39:08.423" v="80" actId="14100"/>
          <ac:picMkLst>
            <pc:docMk/>
            <pc:sldMk cId="2202005953" sldId="304"/>
            <ac:picMk id="24" creationId="{C2112D3B-A1B0-4009-A85A-89F0F9211077}"/>
          </ac:picMkLst>
        </pc:picChg>
        <pc:picChg chg="del">
          <ac:chgData name="Kaitlyn Poepsel" userId="a7bb61b9-7fad-410e-adc7-447ca8594b7d" providerId="ADAL" clId="{D317B31E-3162-42A4-8B93-2020E686F9FC}" dt="2021-06-02T16:39:30.988" v="81" actId="478"/>
          <ac:picMkLst>
            <pc:docMk/>
            <pc:sldMk cId="2202005953" sldId="304"/>
            <ac:picMk id="26" creationId="{B7D3505A-6CC8-4864-A8D2-054684C43AD5}"/>
          </ac:picMkLst>
        </pc:picChg>
        <pc:picChg chg="add mod">
          <ac:chgData name="Kaitlyn Poepsel" userId="a7bb61b9-7fad-410e-adc7-447ca8594b7d" providerId="ADAL" clId="{D317B31E-3162-42A4-8B93-2020E686F9FC}" dt="2021-06-02T16:39:38.849" v="87" actId="14100"/>
          <ac:picMkLst>
            <pc:docMk/>
            <pc:sldMk cId="2202005953" sldId="304"/>
            <ac:picMk id="27" creationId="{E54E2715-6DE6-4455-BC3A-70D5B5E315FF}"/>
          </ac:picMkLst>
        </pc:picChg>
      </pc:sldChg>
      <pc:sldChg chg="modSp new del mod">
        <pc:chgData name="Kaitlyn Poepsel" userId="a7bb61b9-7fad-410e-adc7-447ca8594b7d" providerId="ADAL" clId="{D317B31E-3162-42A4-8B93-2020E686F9FC}" dt="2021-06-02T18:42:18.615" v="1778" actId="47"/>
        <pc:sldMkLst>
          <pc:docMk/>
          <pc:sldMk cId="1928201218" sldId="305"/>
        </pc:sldMkLst>
        <pc:spChg chg="mod">
          <ac:chgData name="Kaitlyn Poepsel" userId="a7bb61b9-7fad-410e-adc7-447ca8594b7d" providerId="ADAL" clId="{D317B31E-3162-42A4-8B93-2020E686F9FC}" dt="2021-06-02T16:36:49.754" v="42" actId="20577"/>
          <ac:spMkLst>
            <pc:docMk/>
            <pc:sldMk cId="1928201218" sldId="305"/>
            <ac:spMk id="2" creationId="{63A0ADF1-7AEA-414B-A2CE-A3F6D286F94E}"/>
          </ac:spMkLst>
        </pc:spChg>
      </pc:sldChg>
      <pc:sldChg chg="new del">
        <pc:chgData name="Kaitlyn Poepsel" userId="a7bb61b9-7fad-410e-adc7-447ca8594b7d" providerId="ADAL" clId="{D317B31E-3162-42A4-8B93-2020E686F9FC}" dt="2021-06-02T18:50:13.633" v="2138" actId="47"/>
        <pc:sldMkLst>
          <pc:docMk/>
          <pc:sldMk cId="461356401" sldId="306"/>
        </pc:sldMkLst>
      </pc:sldChg>
      <pc:sldChg chg="modSp new mod">
        <pc:chgData name="Kaitlyn Poepsel" userId="a7bb61b9-7fad-410e-adc7-447ca8594b7d" providerId="ADAL" clId="{D317B31E-3162-42A4-8B93-2020E686F9FC}" dt="2021-06-02T18:42:16.217" v="1777" actId="20577"/>
        <pc:sldMkLst>
          <pc:docMk/>
          <pc:sldMk cId="1170409102" sldId="307"/>
        </pc:sldMkLst>
        <pc:spChg chg="mod">
          <ac:chgData name="Kaitlyn Poepsel" userId="a7bb61b9-7fad-410e-adc7-447ca8594b7d" providerId="ADAL" clId="{D317B31E-3162-42A4-8B93-2020E686F9FC}" dt="2021-06-02T18:42:16.217" v="1777" actId="20577"/>
          <ac:spMkLst>
            <pc:docMk/>
            <pc:sldMk cId="1170409102" sldId="307"/>
            <ac:spMk id="2" creationId="{C5BDF07E-FE15-4EA1-868F-3BE80B57D3B3}"/>
          </ac:spMkLst>
        </pc:spChg>
      </pc:sldChg>
      <pc:sldChg chg="addSp delSp modSp add del mod ord modNotesTx">
        <pc:chgData name="Kaitlyn Poepsel" userId="a7bb61b9-7fad-410e-adc7-447ca8594b7d" providerId="ADAL" clId="{D317B31E-3162-42A4-8B93-2020E686F9FC}" dt="2021-06-02T19:31:20.769" v="2819" actId="47"/>
        <pc:sldMkLst>
          <pc:docMk/>
          <pc:sldMk cId="174903021" sldId="308"/>
        </pc:sldMkLst>
        <pc:spChg chg="mod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3" creationId="{C79DAAC3-8ED2-4305-A65B-0A5FB78C327E}"/>
          </ac:spMkLst>
        </pc:spChg>
        <pc:spChg chg="mod ord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4" creationId="{61AC5884-4DCB-4E10-AD4E-C09A3F1C8C3F}"/>
          </ac:spMkLst>
        </pc:spChg>
        <pc:spChg chg="mod ord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5" creationId="{A74581A2-7686-443C-8285-F2D32100F24D}"/>
          </ac:spMkLst>
        </pc:spChg>
        <pc:spChg chg="mod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6" creationId="{3F2F78E7-FFB6-41E7-8339-FA5A844D23CE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D317B31E-3162-42A4-8B93-2020E686F9FC}" dt="2021-06-02T18:57:35.696" v="2561" actId="26606"/>
          <ac:spMkLst>
            <pc:docMk/>
            <pc:sldMk cId="174903021" sldId="308"/>
            <ac:spMk id="48" creationId="{73B90B8B-F76B-4130-8370-38033EEACB93}"/>
          </ac:spMkLst>
        </pc:spChg>
        <pc:spChg chg="add del">
          <ac:chgData name="Kaitlyn Poepsel" userId="a7bb61b9-7fad-410e-adc7-447ca8594b7d" providerId="ADAL" clId="{D317B31E-3162-42A4-8B93-2020E686F9FC}" dt="2021-06-02T18:57:35.696" v="2561" actId="26606"/>
          <ac:spMkLst>
            <pc:docMk/>
            <pc:sldMk cId="174903021" sldId="308"/>
            <ac:spMk id="52" creationId="{91C67939-3FD0-4B45-8AA4-9FE55C7EE127}"/>
          </ac:spMkLst>
        </pc:spChg>
        <pc:spChg chg="add del">
          <ac:chgData name="Kaitlyn Poepsel" userId="a7bb61b9-7fad-410e-adc7-447ca8594b7d" providerId="ADAL" clId="{D317B31E-3162-42A4-8B93-2020E686F9FC}" dt="2021-06-02T18:57:35.696" v="2561" actId="26606"/>
          <ac:spMkLst>
            <pc:docMk/>
            <pc:sldMk cId="174903021" sldId="308"/>
            <ac:spMk id="54" creationId="{0981A96A-A87C-4F87-845A-3B0A6529F543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56" creationId="{20E9A622-9996-4927-BBCD-AEE2687BEDAD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57" creationId="{51DE3FC3-BAC1-4105-9620-4FB64EDCE876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58" creationId="{CEF02B21-6D04-4A6A-B03E-CF7642D59161}"/>
          </ac:spMkLst>
        </pc:spChg>
        <pc:spChg chg="add del">
          <ac:chgData name="Kaitlyn Poepsel" userId="a7bb61b9-7fad-410e-adc7-447ca8594b7d" providerId="ADAL" clId="{D317B31E-3162-42A4-8B93-2020E686F9FC}" dt="2021-06-02T18:57:49.763" v="2563" actId="26606"/>
          <ac:spMkLst>
            <pc:docMk/>
            <pc:sldMk cId="174903021" sldId="308"/>
            <ac:spMk id="59" creationId="{97E39010-823C-439A-B438-FEEDF549083C}"/>
          </ac:spMkLst>
        </pc:spChg>
        <pc:picChg chg="del">
          <ac:chgData name="Kaitlyn Poepsel" userId="a7bb61b9-7fad-410e-adc7-447ca8594b7d" providerId="ADAL" clId="{D317B31E-3162-42A4-8B93-2020E686F9FC}" dt="2021-06-02T18:42:48.169" v="1846" actId="478"/>
          <ac:picMkLst>
            <pc:docMk/>
            <pc:sldMk cId="174903021" sldId="308"/>
            <ac:picMk id="14" creationId="{8885B9B7-F9EF-4447-9D12-2F84ECB12B0C}"/>
          </ac:picMkLst>
        </pc:picChg>
        <pc:picChg chg="add mod ord">
          <ac:chgData name="Kaitlyn Poepsel" userId="a7bb61b9-7fad-410e-adc7-447ca8594b7d" providerId="ADAL" clId="{D317B31E-3162-42A4-8B93-2020E686F9FC}" dt="2021-06-02T18:57:49.763" v="2563" actId="26606"/>
          <ac:picMkLst>
            <pc:docMk/>
            <pc:sldMk cId="174903021" sldId="308"/>
            <ac:picMk id="15" creationId="{76F3C120-4F6B-45CB-A276-39C8D2054A34}"/>
          </ac:picMkLst>
        </pc:picChg>
        <pc:picChg chg="del">
          <ac:chgData name="Kaitlyn Poepsel" userId="a7bb61b9-7fad-410e-adc7-447ca8594b7d" providerId="ADAL" clId="{D317B31E-3162-42A4-8B93-2020E686F9FC}" dt="2021-06-02T18:42:45.521" v="1843" actId="478"/>
          <ac:picMkLst>
            <pc:docMk/>
            <pc:sldMk cId="174903021" sldId="308"/>
            <ac:picMk id="16" creationId="{2194DFE0-9762-40FE-AE7D-4F88B12EC2D6}"/>
          </ac:picMkLst>
        </pc:picChg>
        <pc:picChg chg="del">
          <ac:chgData name="Kaitlyn Poepsel" userId="a7bb61b9-7fad-410e-adc7-447ca8594b7d" providerId="ADAL" clId="{D317B31E-3162-42A4-8B93-2020E686F9FC}" dt="2021-06-02T18:42:49.606" v="1847" actId="478"/>
          <ac:picMkLst>
            <pc:docMk/>
            <pc:sldMk cId="174903021" sldId="308"/>
            <ac:picMk id="17" creationId="{AA5B7732-D08D-4209-847A-0780F0D1724B}"/>
          </ac:picMkLst>
        </pc:picChg>
        <pc:picChg chg="add mod ord">
          <ac:chgData name="Kaitlyn Poepsel" userId="a7bb61b9-7fad-410e-adc7-447ca8594b7d" providerId="ADAL" clId="{D317B31E-3162-42A4-8B93-2020E686F9FC}" dt="2021-06-02T18:57:49.763" v="2563" actId="26606"/>
          <ac:picMkLst>
            <pc:docMk/>
            <pc:sldMk cId="174903021" sldId="308"/>
            <ac:picMk id="18" creationId="{592DA4C6-CB10-4C8D-A110-D3B4D7894F43}"/>
          </ac:picMkLst>
        </pc:picChg>
        <pc:cxnChg chg="add del">
          <ac:chgData name="Kaitlyn Poepsel" userId="a7bb61b9-7fad-410e-adc7-447ca8594b7d" providerId="ADAL" clId="{D317B31E-3162-42A4-8B93-2020E686F9FC}" dt="2021-06-02T18:57:49.763" v="2563" actId="26606"/>
          <ac:cxnSpMkLst>
            <pc:docMk/>
            <pc:sldMk cId="174903021" sldId="308"/>
            <ac:cxnSpMk id="39" creationId="{03EBB925-FEC3-4CD5-9271-3D75EBB53262}"/>
          </ac:cxnSpMkLst>
        </pc:cxnChg>
        <pc:cxnChg chg="add del">
          <ac:chgData name="Kaitlyn Poepsel" userId="a7bb61b9-7fad-410e-adc7-447ca8594b7d" providerId="ADAL" clId="{D317B31E-3162-42A4-8B93-2020E686F9FC}" dt="2021-06-02T18:57:35.696" v="2561" actId="26606"/>
          <ac:cxnSpMkLst>
            <pc:docMk/>
            <pc:sldMk cId="174903021" sldId="308"/>
            <ac:cxnSpMk id="50" creationId="{C2D93264-3FF9-4175-A7FA-F927F0F77AA0}"/>
          </ac:cxnSpMkLst>
        </pc:cxnChg>
      </pc:sldChg>
      <pc:sldChg chg="addSp delSp modSp add del mod modNotesTx">
        <pc:chgData name="Kaitlyn Poepsel" userId="a7bb61b9-7fad-410e-adc7-447ca8594b7d" providerId="ADAL" clId="{D317B31E-3162-42A4-8B93-2020E686F9FC}" dt="2021-06-02T19:33:48.592" v="2858" actId="47"/>
        <pc:sldMkLst>
          <pc:docMk/>
          <pc:sldMk cId="3695594374" sldId="309"/>
        </pc:sldMkLst>
        <pc:spChg chg="mod">
          <ac:chgData name="Kaitlyn Poepsel" userId="a7bb61b9-7fad-410e-adc7-447ca8594b7d" providerId="ADAL" clId="{D317B31E-3162-42A4-8B93-2020E686F9FC}" dt="2021-06-02T18:50:25.448" v="2168" actId="20577"/>
          <ac:spMkLst>
            <pc:docMk/>
            <pc:sldMk cId="3695594374" sldId="309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8:51:59.810" v="2244"/>
          <ac:spMkLst>
            <pc:docMk/>
            <pc:sldMk cId="3695594374" sldId="309"/>
            <ac:spMk id="3" creationId="{C79DAAC3-8ED2-4305-A65B-0A5FB78C327E}"/>
          </ac:spMkLst>
        </pc:spChg>
        <pc:graphicFrameChg chg="add modGraphic">
          <ac:chgData name="Kaitlyn Poepsel" userId="a7bb61b9-7fad-410e-adc7-447ca8594b7d" providerId="ADAL" clId="{D317B31E-3162-42A4-8B93-2020E686F9FC}" dt="2021-06-02T19:33:17.797" v="2849" actId="27309"/>
          <ac:graphicFrameMkLst>
            <pc:docMk/>
            <pc:sldMk cId="3695594374" sldId="309"/>
            <ac:graphicFrameMk id="8" creationId="{247CBE45-0CF1-4DA3-9442-F6360D67CCE5}"/>
          </ac:graphicFrameMkLst>
        </pc:graphicFrameChg>
        <pc:picChg chg="add del mod">
          <ac:chgData name="Kaitlyn Poepsel" userId="a7bb61b9-7fad-410e-adc7-447ca8594b7d" providerId="ADAL" clId="{D317B31E-3162-42A4-8B93-2020E686F9FC}" dt="2021-06-02T19:31:42.648" v="2826" actId="21"/>
          <ac:picMkLst>
            <pc:docMk/>
            <pc:sldMk cId="3695594374" sldId="309"/>
            <ac:picMk id="13" creationId="{A8CBAE4F-A283-4305-820A-1F44C31F1E90}"/>
          </ac:picMkLst>
        </pc:picChg>
        <pc:picChg chg="add del mod">
          <ac:chgData name="Kaitlyn Poepsel" userId="a7bb61b9-7fad-410e-adc7-447ca8594b7d" providerId="ADAL" clId="{D317B31E-3162-42A4-8B93-2020E686F9FC}" dt="2021-06-02T19:31:42.648" v="2826" actId="21"/>
          <ac:picMkLst>
            <pc:docMk/>
            <pc:sldMk cId="3695594374" sldId="309"/>
            <ac:picMk id="14" creationId="{583C1844-5D95-4FE5-B605-C523EFABC97B}"/>
          </ac:picMkLst>
        </pc:picChg>
        <pc:picChg chg="del">
          <ac:chgData name="Kaitlyn Poepsel" userId="a7bb61b9-7fad-410e-adc7-447ca8594b7d" providerId="ADAL" clId="{D317B31E-3162-42A4-8B93-2020E686F9FC}" dt="2021-06-02T18:50:44.672" v="2171" actId="478"/>
          <ac:picMkLst>
            <pc:docMk/>
            <pc:sldMk cId="3695594374" sldId="309"/>
            <ac:picMk id="15" creationId="{76F3C120-4F6B-45CB-A276-39C8D2054A34}"/>
          </ac:picMkLst>
        </pc:picChg>
        <pc:picChg chg="del">
          <ac:chgData name="Kaitlyn Poepsel" userId="a7bb61b9-7fad-410e-adc7-447ca8594b7d" providerId="ADAL" clId="{D317B31E-3162-42A4-8B93-2020E686F9FC}" dt="2021-06-02T18:50:58.072" v="2172" actId="478"/>
          <ac:picMkLst>
            <pc:docMk/>
            <pc:sldMk cId="3695594374" sldId="309"/>
            <ac:picMk id="18" creationId="{592DA4C6-CB10-4C8D-A110-D3B4D7894F43}"/>
          </ac:picMkLst>
        </pc:picChg>
      </pc:sldChg>
      <pc:sldChg chg="addSp delSp modSp add del mod modNotesTx">
        <pc:chgData name="Kaitlyn Poepsel" userId="a7bb61b9-7fad-410e-adc7-447ca8594b7d" providerId="ADAL" clId="{D317B31E-3162-42A4-8B93-2020E686F9FC}" dt="2021-06-02T19:36:31.067" v="2946" actId="47"/>
        <pc:sldMkLst>
          <pc:docMk/>
          <pc:sldMk cId="3976500761" sldId="310"/>
        </pc:sldMkLst>
        <pc:spChg chg="mod">
          <ac:chgData name="Kaitlyn Poepsel" userId="a7bb61b9-7fad-410e-adc7-447ca8594b7d" providerId="ADAL" clId="{D317B31E-3162-42A4-8B93-2020E686F9FC}" dt="2021-06-02T18:54:31.752" v="2455" actId="20577"/>
          <ac:spMkLst>
            <pc:docMk/>
            <pc:sldMk cId="3976500761" sldId="310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9:36:25.363" v="2944" actId="21"/>
          <ac:spMkLst>
            <pc:docMk/>
            <pc:sldMk cId="3976500761" sldId="310"/>
            <ac:spMk id="3" creationId="{C79DAAC3-8ED2-4305-A65B-0A5FB78C327E}"/>
          </ac:spMkLst>
        </pc:spChg>
        <pc:picChg chg="add del mod">
          <ac:chgData name="Kaitlyn Poepsel" userId="a7bb61b9-7fad-410e-adc7-447ca8594b7d" providerId="ADAL" clId="{D317B31E-3162-42A4-8B93-2020E686F9FC}" dt="2021-06-02T19:35:44.718" v="2924" actId="21"/>
          <ac:picMkLst>
            <pc:docMk/>
            <pc:sldMk cId="3976500761" sldId="310"/>
            <ac:picMk id="8" creationId="{71AF609F-8713-423E-A2AB-10996AB8B5C7}"/>
          </ac:picMkLst>
        </pc:picChg>
        <pc:picChg chg="del">
          <ac:chgData name="Kaitlyn Poepsel" userId="a7bb61b9-7fad-410e-adc7-447ca8594b7d" providerId="ADAL" clId="{D317B31E-3162-42A4-8B93-2020E686F9FC}" dt="2021-06-02T18:55:30.880" v="2548" actId="478"/>
          <ac:picMkLst>
            <pc:docMk/>
            <pc:sldMk cId="3976500761" sldId="310"/>
            <ac:picMk id="13" creationId="{A8CBAE4F-A283-4305-820A-1F44C31F1E90}"/>
          </ac:picMkLst>
        </pc:picChg>
        <pc:picChg chg="del">
          <ac:chgData name="Kaitlyn Poepsel" userId="a7bb61b9-7fad-410e-adc7-447ca8594b7d" providerId="ADAL" clId="{D317B31E-3162-42A4-8B93-2020E686F9FC}" dt="2021-06-02T18:55:48.952" v="2550" actId="478"/>
          <ac:picMkLst>
            <pc:docMk/>
            <pc:sldMk cId="3976500761" sldId="310"/>
            <ac:picMk id="14" creationId="{583C1844-5D95-4FE5-B605-C523EFABC97B}"/>
          </ac:picMkLst>
        </pc:picChg>
        <pc:picChg chg="add del mod">
          <ac:chgData name="Kaitlyn Poepsel" userId="a7bb61b9-7fad-410e-adc7-447ca8594b7d" providerId="ADAL" clId="{D317B31E-3162-42A4-8B93-2020E686F9FC}" dt="2021-06-02T18:56:30.271" v="2557" actId="478"/>
          <ac:picMkLst>
            <pc:docMk/>
            <pc:sldMk cId="3976500761" sldId="310"/>
            <ac:picMk id="15" creationId="{52DA31A5-9DB0-470C-9AA4-3048EFC581F5}"/>
          </ac:picMkLst>
        </pc:picChg>
        <pc:picChg chg="add del mod">
          <ac:chgData name="Kaitlyn Poepsel" userId="a7bb61b9-7fad-410e-adc7-447ca8594b7d" providerId="ADAL" clId="{D317B31E-3162-42A4-8B93-2020E686F9FC}" dt="2021-06-02T19:35:50.504" v="2928" actId="21"/>
          <ac:picMkLst>
            <pc:docMk/>
            <pc:sldMk cId="3976500761" sldId="310"/>
            <ac:picMk id="16" creationId="{C60E19B1-1EB7-44B0-B9D3-2CA8BDC51111}"/>
          </ac:picMkLst>
        </pc:picChg>
      </pc:sldChg>
      <pc:sldChg chg="addSp delSp modSp add del mod modNotesTx">
        <pc:chgData name="Kaitlyn Poepsel" userId="a7bb61b9-7fad-410e-adc7-447ca8594b7d" providerId="ADAL" clId="{D317B31E-3162-42A4-8B93-2020E686F9FC}" dt="2021-06-02T19:35:23.971" v="2914" actId="47"/>
        <pc:sldMkLst>
          <pc:docMk/>
          <pc:sldMk cId="2282432086" sldId="311"/>
        </pc:sldMkLst>
        <pc:spChg chg="mod">
          <ac:chgData name="Kaitlyn Poepsel" userId="a7bb61b9-7fad-410e-adc7-447ca8594b7d" providerId="ADAL" clId="{D317B31E-3162-42A4-8B93-2020E686F9FC}" dt="2021-06-02T18:53:21.691" v="2406" actId="1076"/>
          <ac:spMkLst>
            <pc:docMk/>
            <pc:sldMk cId="2282432086" sldId="311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8:53:03.329" v="2403" actId="20577"/>
          <ac:spMkLst>
            <pc:docMk/>
            <pc:sldMk cId="2282432086" sldId="311"/>
            <ac:spMk id="3" creationId="{C79DAAC3-8ED2-4305-A65B-0A5FB78C327E}"/>
          </ac:spMkLst>
        </pc:spChg>
        <pc:picChg chg="del">
          <ac:chgData name="Kaitlyn Poepsel" userId="a7bb61b9-7fad-410e-adc7-447ca8594b7d" providerId="ADAL" clId="{D317B31E-3162-42A4-8B93-2020E686F9FC}" dt="2021-06-02T18:53:24.579" v="2409" actId="478"/>
          <ac:picMkLst>
            <pc:docMk/>
            <pc:sldMk cId="2282432086" sldId="311"/>
            <ac:picMk id="13" creationId="{A8CBAE4F-A283-4305-820A-1F44C31F1E90}"/>
          </ac:picMkLst>
        </pc:picChg>
        <pc:picChg chg="del">
          <ac:chgData name="Kaitlyn Poepsel" userId="a7bb61b9-7fad-410e-adc7-447ca8594b7d" providerId="ADAL" clId="{D317B31E-3162-42A4-8B93-2020E686F9FC}" dt="2021-06-02T18:53:24.089" v="2408" actId="478"/>
          <ac:picMkLst>
            <pc:docMk/>
            <pc:sldMk cId="2282432086" sldId="311"/>
            <ac:picMk id="14" creationId="{583C1844-5D95-4FE5-B605-C523EFABC97B}"/>
          </ac:picMkLst>
        </pc:picChg>
        <pc:picChg chg="add del mod">
          <ac:chgData name="Kaitlyn Poepsel" userId="a7bb61b9-7fad-410e-adc7-447ca8594b7d" providerId="ADAL" clId="{D317B31E-3162-42A4-8B93-2020E686F9FC}" dt="2021-06-02T19:34:40.534" v="2895" actId="21"/>
          <ac:picMkLst>
            <pc:docMk/>
            <pc:sldMk cId="2282432086" sldId="311"/>
            <ac:picMk id="15" creationId="{52DB95D5-9ED7-4A38-ACB4-2654B674B799}"/>
          </ac:picMkLst>
        </pc:picChg>
        <pc:picChg chg="add del mod">
          <ac:chgData name="Kaitlyn Poepsel" userId="a7bb61b9-7fad-410e-adc7-447ca8594b7d" providerId="ADAL" clId="{D317B31E-3162-42A4-8B93-2020E686F9FC}" dt="2021-06-02T19:34:47.721" v="2899" actId="21"/>
          <ac:picMkLst>
            <pc:docMk/>
            <pc:sldMk cId="2282432086" sldId="311"/>
            <ac:picMk id="16" creationId="{9A1EAD1D-D132-4CFC-BF90-275FF106D2F3}"/>
          </ac:picMkLst>
        </pc:picChg>
      </pc:sldChg>
      <pc:sldChg chg="addSp delSp modSp add del mod">
        <pc:chgData name="Kaitlyn Poepsel" userId="a7bb61b9-7fad-410e-adc7-447ca8594b7d" providerId="ADAL" clId="{D317B31E-3162-42A4-8B93-2020E686F9FC}" dt="2021-06-02T19:30:40.433" v="2817" actId="47"/>
        <pc:sldMkLst>
          <pc:docMk/>
          <pc:sldMk cId="3268249136" sldId="312"/>
        </pc:sldMkLst>
        <pc:spChg chg="mod">
          <ac:chgData name="Kaitlyn Poepsel" userId="a7bb61b9-7fad-410e-adc7-447ca8594b7d" providerId="ADAL" clId="{D317B31E-3162-42A4-8B93-2020E686F9FC}" dt="2021-06-02T18:57:57.715" v="2566" actId="26606"/>
          <ac:spMkLst>
            <pc:docMk/>
            <pc:sldMk cId="3268249136" sldId="312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8:58:46.920" v="2584" actId="1076"/>
          <ac:spMkLst>
            <pc:docMk/>
            <pc:sldMk cId="3268249136" sldId="312"/>
            <ac:spMk id="3" creationId="{C79DAAC3-8ED2-4305-A65B-0A5FB78C327E}"/>
          </ac:spMkLst>
        </pc:spChg>
        <pc:spChg chg="mod ord">
          <ac:chgData name="Kaitlyn Poepsel" userId="a7bb61b9-7fad-410e-adc7-447ca8594b7d" providerId="ADAL" clId="{D317B31E-3162-42A4-8B93-2020E686F9FC}" dt="2021-06-02T18:58:07.531" v="2569" actId="26606"/>
          <ac:spMkLst>
            <pc:docMk/>
            <pc:sldMk cId="3268249136" sldId="312"/>
            <ac:spMk id="4" creationId="{61AC5884-4DCB-4E10-AD4E-C09A3F1C8C3F}"/>
          </ac:spMkLst>
        </pc:spChg>
        <pc:spChg chg="mod">
          <ac:chgData name="Kaitlyn Poepsel" userId="a7bb61b9-7fad-410e-adc7-447ca8594b7d" providerId="ADAL" clId="{D317B31E-3162-42A4-8B93-2020E686F9FC}" dt="2021-06-02T18:58:07.531" v="2569" actId="26606"/>
          <ac:spMkLst>
            <pc:docMk/>
            <pc:sldMk cId="3268249136" sldId="312"/>
            <ac:spMk id="5" creationId="{A74581A2-7686-443C-8285-F2D32100F24D}"/>
          </ac:spMkLst>
        </pc:spChg>
        <pc:spChg chg="mod">
          <ac:chgData name="Kaitlyn Poepsel" userId="a7bb61b9-7fad-410e-adc7-447ca8594b7d" providerId="ADAL" clId="{D317B31E-3162-42A4-8B93-2020E686F9FC}" dt="2021-06-02T18:58:07.531" v="2569" actId="26606"/>
          <ac:spMkLst>
            <pc:docMk/>
            <pc:sldMk cId="3268249136" sldId="312"/>
            <ac:spMk id="6" creationId="{3F2F78E7-FFB6-41E7-8339-FA5A844D23CE}"/>
          </ac:spMkLst>
        </pc:spChg>
        <pc:spChg chg="add mod">
          <ac:chgData name="Kaitlyn Poepsel" userId="a7bb61b9-7fad-410e-adc7-447ca8594b7d" providerId="ADAL" clId="{D317B31E-3162-42A4-8B93-2020E686F9FC}" dt="2021-06-02T19:01:15.009" v="2621" actId="1076"/>
          <ac:spMkLst>
            <pc:docMk/>
            <pc:sldMk cId="3268249136" sldId="312"/>
            <ac:spMk id="7" creationId="{420BA51B-3D12-4ACB-A513-897E36555179}"/>
          </ac:spMkLst>
        </pc:spChg>
        <pc:spChg chg="add mod">
          <ac:chgData name="Kaitlyn Poepsel" userId="a7bb61b9-7fad-410e-adc7-447ca8594b7d" providerId="ADAL" clId="{D317B31E-3162-42A4-8B93-2020E686F9FC}" dt="2021-06-02T18:59:18.079" v="2618" actId="1076"/>
          <ac:spMkLst>
            <pc:docMk/>
            <pc:sldMk cId="3268249136" sldId="312"/>
            <ac:spMk id="24" creationId="{7DFE09CC-9822-4EE7-B3C8-F2095B62BC67}"/>
          </ac:spMkLst>
        </pc:spChg>
        <pc:spChg chg="add del mod">
          <ac:chgData name="Kaitlyn Poepsel" userId="a7bb61b9-7fad-410e-adc7-447ca8594b7d" providerId="ADAL" clId="{D317B31E-3162-42A4-8B93-2020E686F9FC}" dt="2021-06-02T19:30:12.896" v="2758"/>
          <ac:spMkLst>
            <pc:docMk/>
            <pc:sldMk cId="3268249136" sldId="312"/>
            <ac:spMk id="25" creationId="{3ED74010-11B3-4715-B86F-30FCFD408617}"/>
          </ac:spMkLst>
        </pc:spChg>
        <pc:spChg chg="add del mod">
          <ac:chgData name="Kaitlyn Poepsel" userId="a7bb61b9-7fad-410e-adc7-447ca8594b7d" providerId="ADAL" clId="{D317B31E-3162-42A4-8B93-2020E686F9FC}" dt="2021-06-02T19:30:12.896" v="2758"/>
          <ac:spMkLst>
            <pc:docMk/>
            <pc:sldMk cId="3268249136" sldId="312"/>
            <ac:spMk id="26" creationId="{625259E7-49C7-4C75-9EC4-B2F37A42A5F4}"/>
          </ac:spMkLst>
        </pc:spChg>
        <pc:spChg chg="del">
          <ac:chgData name="Kaitlyn Poepsel" userId="a7bb61b9-7fad-410e-adc7-447ca8594b7d" providerId="ADAL" clId="{D317B31E-3162-42A4-8B93-2020E686F9FC}" dt="2021-06-02T18:57:57.715" v="2566" actId="26606"/>
          <ac:spMkLst>
            <pc:docMk/>
            <pc:sldMk cId="3268249136" sldId="312"/>
            <ac:spMk id="37" creationId="{699373FF-C78A-430B-A246-6048999CE98D}"/>
          </ac:spMkLst>
        </pc:spChg>
        <pc:spChg chg="del">
          <ac:chgData name="Kaitlyn Poepsel" userId="a7bb61b9-7fad-410e-adc7-447ca8594b7d" providerId="ADAL" clId="{D317B31E-3162-42A4-8B93-2020E686F9FC}" dt="2021-06-02T18:57:57.715" v="2566" actId="26606"/>
          <ac:spMkLst>
            <pc:docMk/>
            <pc:sldMk cId="3268249136" sldId="312"/>
            <ac:spMk id="41" creationId="{109B2863-A1A5-4050-8DE8-9BC0AD47F40B}"/>
          </ac:spMkLst>
        </pc:spChg>
        <pc:spChg chg="del">
          <ac:chgData name="Kaitlyn Poepsel" userId="a7bb61b9-7fad-410e-adc7-447ca8594b7d" providerId="ADAL" clId="{D317B31E-3162-42A4-8B93-2020E686F9FC}" dt="2021-06-02T18:57:57.715" v="2566" actId="26606"/>
          <ac:spMkLst>
            <pc:docMk/>
            <pc:sldMk cId="3268249136" sldId="312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D317B31E-3162-42A4-8B93-2020E686F9FC}" dt="2021-06-02T18:58:07.538" v="2570" actId="26606"/>
          <ac:spMkLst>
            <pc:docMk/>
            <pc:sldMk cId="3268249136" sldId="312"/>
            <ac:spMk id="48" creationId="{44CC594A-A820-450F-B363-C19201FCFEC6}"/>
          </ac:spMkLst>
        </pc:spChg>
        <pc:spChg chg="add del">
          <ac:chgData name="Kaitlyn Poepsel" userId="a7bb61b9-7fad-410e-adc7-447ca8594b7d" providerId="ADAL" clId="{D317B31E-3162-42A4-8B93-2020E686F9FC}" dt="2021-06-02T18:58:07.538" v="2570" actId="26606"/>
          <ac:spMkLst>
            <pc:docMk/>
            <pc:sldMk cId="3268249136" sldId="312"/>
            <ac:spMk id="50" creationId="{59FAB3DA-E9ED-4574-ABCC-378BC0FF1BBC}"/>
          </ac:spMkLst>
        </pc:spChg>
        <pc:spChg chg="add del">
          <ac:chgData name="Kaitlyn Poepsel" userId="a7bb61b9-7fad-410e-adc7-447ca8594b7d" providerId="ADAL" clId="{D317B31E-3162-42A4-8B93-2020E686F9FC}" dt="2021-06-02T18:58:07.538" v="2570" actId="26606"/>
          <ac:spMkLst>
            <pc:docMk/>
            <pc:sldMk cId="3268249136" sldId="312"/>
            <ac:spMk id="52" creationId="{53B8D6B0-55D6-48DC-86D8-FD95D5F118AB}"/>
          </ac:spMkLst>
        </pc:spChg>
        <pc:spChg chg="add del">
          <ac:chgData name="Kaitlyn Poepsel" userId="a7bb61b9-7fad-410e-adc7-447ca8594b7d" providerId="ADAL" clId="{D317B31E-3162-42A4-8B93-2020E686F9FC}" dt="2021-06-02T18:58:07.531" v="2569" actId="26606"/>
          <ac:spMkLst>
            <pc:docMk/>
            <pc:sldMk cId="3268249136" sldId="312"/>
            <ac:spMk id="57" creationId="{990D0034-F768-41E7-85D4-F38C4DE85770}"/>
          </ac:spMkLst>
        </pc:spChg>
        <pc:spChg chg="add del">
          <ac:chgData name="Kaitlyn Poepsel" userId="a7bb61b9-7fad-410e-adc7-447ca8594b7d" providerId="ADAL" clId="{D317B31E-3162-42A4-8B93-2020E686F9FC}" dt="2021-06-02T18:58:07.531" v="2569" actId="26606"/>
          <ac:spMkLst>
            <pc:docMk/>
            <pc:sldMk cId="3268249136" sldId="312"/>
            <ac:spMk id="59" creationId="{C4F7E42D-8B5A-4FC8-81CD-9E60171F7FA8}"/>
          </ac:spMkLst>
        </pc:spChg>
        <pc:spChg chg="add del">
          <ac:chgData name="Kaitlyn Poepsel" userId="a7bb61b9-7fad-410e-adc7-447ca8594b7d" providerId="ADAL" clId="{D317B31E-3162-42A4-8B93-2020E686F9FC}" dt="2021-06-02T18:58:07.531" v="2569" actId="26606"/>
          <ac:spMkLst>
            <pc:docMk/>
            <pc:sldMk cId="3268249136" sldId="312"/>
            <ac:spMk id="61" creationId="{8C04651D-B9F4-4935-A02D-364153FBDF54}"/>
          </ac:spMkLst>
        </pc:spChg>
        <pc:spChg chg="add">
          <ac:chgData name="Kaitlyn Poepsel" userId="a7bb61b9-7fad-410e-adc7-447ca8594b7d" providerId="ADAL" clId="{D317B31E-3162-42A4-8B93-2020E686F9FC}" dt="2021-06-02T18:58:07.538" v="2570" actId="26606"/>
          <ac:spMkLst>
            <pc:docMk/>
            <pc:sldMk cId="3268249136" sldId="312"/>
            <ac:spMk id="63" creationId="{44CC594A-A820-450F-B363-C19201FCFEC6}"/>
          </ac:spMkLst>
        </pc:spChg>
        <pc:spChg chg="add">
          <ac:chgData name="Kaitlyn Poepsel" userId="a7bb61b9-7fad-410e-adc7-447ca8594b7d" providerId="ADAL" clId="{D317B31E-3162-42A4-8B93-2020E686F9FC}" dt="2021-06-02T18:58:07.538" v="2570" actId="26606"/>
          <ac:spMkLst>
            <pc:docMk/>
            <pc:sldMk cId="3268249136" sldId="312"/>
            <ac:spMk id="64" creationId="{59FAB3DA-E9ED-4574-ABCC-378BC0FF1BBC}"/>
          </ac:spMkLst>
        </pc:spChg>
        <pc:spChg chg="add">
          <ac:chgData name="Kaitlyn Poepsel" userId="a7bb61b9-7fad-410e-adc7-447ca8594b7d" providerId="ADAL" clId="{D317B31E-3162-42A4-8B93-2020E686F9FC}" dt="2021-06-02T18:58:07.538" v="2570" actId="26606"/>
          <ac:spMkLst>
            <pc:docMk/>
            <pc:sldMk cId="3268249136" sldId="312"/>
            <ac:spMk id="65" creationId="{53B8D6B0-55D6-48DC-86D8-FD95D5F118AB}"/>
          </ac:spMkLst>
        </pc:spChg>
        <pc:picChg chg="del">
          <ac:chgData name="Kaitlyn Poepsel" userId="a7bb61b9-7fad-410e-adc7-447ca8594b7d" providerId="ADAL" clId="{D317B31E-3162-42A4-8B93-2020E686F9FC}" dt="2021-06-02T18:57:55.969" v="2565" actId="478"/>
          <ac:picMkLst>
            <pc:docMk/>
            <pc:sldMk cId="3268249136" sldId="312"/>
            <ac:picMk id="15" creationId="{76F3C120-4F6B-45CB-A276-39C8D2054A34}"/>
          </ac:picMkLst>
        </pc:picChg>
        <pc:picChg chg="mod ord">
          <ac:chgData name="Kaitlyn Poepsel" userId="a7bb61b9-7fad-410e-adc7-447ca8594b7d" providerId="ADAL" clId="{D317B31E-3162-42A4-8B93-2020E686F9FC}" dt="2021-06-02T18:58:28.291" v="2579" actId="14100"/>
          <ac:picMkLst>
            <pc:docMk/>
            <pc:sldMk cId="3268249136" sldId="312"/>
            <ac:picMk id="18" creationId="{592DA4C6-CB10-4C8D-A110-D3B4D7894F43}"/>
          </ac:picMkLst>
        </pc:picChg>
        <pc:picChg chg="add del mod">
          <ac:chgData name="Kaitlyn Poepsel" userId="a7bb61b9-7fad-410e-adc7-447ca8594b7d" providerId="ADAL" clId="{D317B31E-3162-42A4-8B93-2020E686F9FC}" dt="2021-06-02T19:30:10.139" v="2754" actId="21"/>
          <ac:picMkLst>
            <pc:docMk/>
            <pc:sldMk cId="3268249136" sldId="312"/>
            <ac:picMk id="22" creationId="{E4CB73B5-75D9-4AEC-BB4D-920FAF0CEC57}"/>
          </ac:picMkLst>
        </pc:picChg>
        <pc:cxnChg chg="del">
          <ac:chgData name="Kaitlyn Poepsel" userId="a7bb61b9-7fad-410e-adc7-447ca8594b7d" providerId="ADAL" clId="{D317B31E-3162-42A4-8B93-2020E686F9FC}" dt="2021-06-02T18:57:57.715" v="2566" actId="26606"/>
          <ac:cxnSpMkLst>
            <pc:docMk/>
            <pc:sldMk cId="3268249136" sldId="312"/>
            <ac:cxnSpMk id="39" creationId="{03EBB925-FEC3-4CD5-9271-3D75EBB53262}"/>
          </ac:cxnSpMkLst>
        </pc:cxnChg>
      </pc:sldChg>
      <pc:sldChg chg="addSp delSp modSp add mod addAnim delAnim">
        <pc:chgData name="Kaitlyn Poepsel" userId="a7bb61b9-7fad-410e-adc7-447ca8594b7d" providerId="ADAL" clId="{D317B31E-3162-42A4-8B93-2020E686F9FC}" dt="2021-06-02T19:34:14.786" v="2882" actId="20577"/>
        <pc:sldMkLst>
          <pc:docMk/>
          <pc:sldMk cId="659656398" sldId="313"/>
        </pc:sldMkLst>
        <pc:spChg chg="mod ord">
          <ac:chgData name="Kaitlyn Poepsel" userId="a7bb61b9-7fad-410e-adc7-447ca8594b7d" providerId="ADAL" clId="{D317B31E-3162-42A4-8B93-2020E686F9FC}" dt="2021-06-02T19:34:14.786" v="2882" actId="20577"/>
          <ac:spMkLst>
            <pc:docMk/>
            <pc:sldMk cId="659656398" sldId="313"/>
            <ac:spMk id="2" creationId="{ED4928DB-A87C-4FB3-86F1-3491B58C68B3}"/>
          </ac:spMkLst>
        </pc:spChg>
        <pc:spChg chg="del">
          <ac:chgData name="Kaitlyn Poepsel" userId="a7bb61b9-7fad-410e-adc7-447ca8594b7d" providerId="ADAL" clId="{D317B31E-3162-42A4-8B93-2020E686F9FC}" dt="2021-06-02T19:01:31.276" v="2624" actId="478"/>
          <ac:spMkLst>
            <pc:docMk/>
            <pc:sldMk cId="659656398" sldId="313"/>
            <ac:spMk id="3" creationId="{C79DAAC3-8ED2-4305-A65B-0A5FB78C327E}"/>
          </ac:spMkLst>
        </pc:spChg>
        <pc:spChg chg="mod ord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4" creationId="{61AC5884-4DCB-4E10-AD4E-C09A3F1C8C3F}"/>
          </ac:spMkLst>
        </pc:spChg>
        <pc:spChg chg="mod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5" creationId="{A74581A2-7686-443C-8285-F2D32100F24D}"/>
          </ac:spMkLst>
        </pc:spChg>
        <pc:spChg chg="mod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6" creationId="{3F2F78E7-FFB6-41E7-8339-FA5A844D23CE}"/>
          </ac:spMkLst>
        </pc:spChg>
        <pc:spChg chg="add del mod">
          <ac:chgData name="Kaitlyn Poepsel" userId="a7bb61b9-7fad-410e-adc7-447ca8594b7d" providerId="ADAL" clId="{D317B31E-3162-42A4-8B93-2020E686F9FC}" dt="2021-06-02T19:01:33.017" v="2625" actId="478"/>
          <ac:spMkLst>
            <pc:docMk/>
            <pc:sldMk cId="659656398" sldId="313"/>
            <ac:spMk id="8" creationId="{6E86EB9B-38AE-42E2-A0D5-4296F48CECC1}"/>
          </ac:spMkLst>
        </pc:spChg>
        <pc:spChg chg="add del mod">
          <ac:chgData name="Kaitlyn Poepsel" userId="a7bb61b9-7fad-410e-adc7-447ca8594b7d" providerId="ADAL" clId="{D317B31E-3162-42A4-8B93-2020E686F9FC}" dt="2021-06-02T19:30:14.804" v="2759" actId="21"/>
          <ac:spMkLst>
            <pc:docMk/>
            <pc:sldMk cId="659656398" sldId="313"/>
            <ac:spMk id="9" creationId="{82B80B23-7D65-4C7F-9851-B22169F872C9}"/>
          </ac:spMkLst>
        </pc:spChg>
        <pc:spChg chg="add del mod">
          <ac:chgData name="Kaitlyn Poepsel" userId="a7bb61b9-7fad-410e-adc7-447ca8594b7d" providerId="ADAL" clId="{D317B31E-3162-42A4-8B93-2020E686F9FC}" dt="2021-06-02T19:02:56.480" v="2728" actId="478"/>
          <ac:spMkLst>
            <pc:docMk/>
            <pc:sldMk cId="659656398" sldId="313"/>
            <ac:spMk id="23" creationId="{11B29A73-A668-4AAC-9CC7-1159BCDAA9D3}"/>
          </ac:spMkLst>
        </pc:spChg>
        <pc:spChg chg="add del mod">
          <ac:chgData name="Kaitlyn Poepsel" userId="a7bb61b9-7fad-410e-adc7-447ca8594b7d" providerId="ADAL" clId="{D317B31E-3162-42A4-8B93-2020E686F9FC}" dt="2021-06-02T19:02:56.480" v="2728" actId="478"/>
          <ac:spMkLst>
            <pc:docMk/>
            <pc:sldMk cId="659656398" sldId="313"/>
            <ac:spMk id="24" creationId="{68701D17-7AD1-4D90-B5A4-D61D6FAD0195}"/>
          </ac:spMkLst>
        </pc:spChg>
        <pc:spChg chg="add del mod">
          <ac:chgData name="Kaitlyn Poepsel" userId="a7bb61b9-7fad-410e-adc7-447ca8594b7d" providerId="ADAL" clId="{D317B31E-3162-42A4-8B93-2020E686F9FC}" dt="2021-06-02T19:30:37.282" v="2816" actId="20577"/>
          <ac:spMkLst>
            <pc:docMk/>
            <pc:sldMk cId="659656398" sldId="313"/>
            <ac:spMk id="26" creationId="{B085E6FE-526C-47A5-A2D2-8615FBBA4CC7}"/>
          </ac:spMkLst>
        </pc:spChg>
        <pc:spChg chg="del">
          <ac:chgData name="Kaitlyn Poepsel" userId="a7bb61b9-7fad-410e-adc7-447ca8594b7d" providerId="ADAL" clId="{D317B31E-3162-42A4-8B93-2020E686F9FC}" dt="2021-06-02T19:01:36.119" v="2626" actId="26606"/>
          <ac:spMkLst>
            <pc:docMk/>
            <pc:sldMk cId="659656398" sldId="313"/>
            <ac:spMk id="37" creationId="{699373FF-C78A-430B-A246-6048999CE98D}"/>
          </ac:spMkLst>
        </pc:spChg>
        <pc:spChg chg="del">
          <ac:chgData name="Kaitlyn Poepsel" userId="a7bb61b9-7fad-410e-adc7-447ca8594b7d" providerId="ADAL" clId="{D317B31E-3162-42A4-8B93-2020E686F9FC}" dt="2021-06-02T19:01:36.119" v="2626" actId="26606"/>
          <ac:spMkLst>
            <pc:docMk/>
            <pc:sldMk cId="659656398" sldId="313"/>
            <ac:spMk id="41" creationId="{109B2863-A1A5-4050-8DE8-9BC0AD47F40B}"/>
          </ac:spMkLst>
        </pc:spChg>
        <pc:spChg chg="del">
          <ac:chgData name="Kaitlyn Poepsel" userId="a7bb61b9-7fad-410e-adc7-447ca8594b7d" providerId="ADAL" clId="{D317B31E-3162-42A4-8B93-2020E686F9FC}" dt="2021-06-02T19:01:36.119" v="2626" actId="26606"/>
          <ac:spMkLst>
            <pc:docMk/>
            <pc:sldMk cId="659656398" sldId="313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48" creationId="{4E4490D0-3672-446A-AC12-B4830333BDDD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50" creationId="{39CB82C2-DF65-4EC1-8280-F201D50F570B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54" creationId="{FA4CD5CB-D209-4D70-8CA4-629731C59219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58" creationId="{B4C27B90-DF2B-4D00-BA07-18ED774CD2F1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60" creationId="{593ACC25-C262-417A-8AA9-0641C772BDB6}"/>
          </ac:spMkLst>
        </pc:spChg>
        <pc:spChg chg="add del">
          <ac:chgData name="Kaitlyn Poepsel" userId="a7bb61b9-7fad-410e-adc7-447ca8594b7d" providerId="ADAL" clId="{D317B31E-3162-42A4-8B93-2020E686F9FC}" dt="2021-06-02T19:29:43.566" v="2750" actId="26606"/>
          <ac:spMkLst>
            <pc:docMk/>
            <pc:sldMk cId="659656398" sldId="313"/>
            <ac:spMk id="65" creationId="{25C8D2C1-DA83-420D-9635-D52CE066B5DA}"/>
          </ac:spMkLst>
        </pc:spChg>
        <pc:spChg chg="add del">
          <ac:chgData name="Kaitlyn Poepsel" userId="a7bb61b9-7fad-410e-adc7-447ca8594b7d" providerId="ADAL" clId="{D317B31E-3162-42A4-8B93-2020E686F9FC}" dt="2021-06-02T19:29:43.566" v="2750" actId="26606"/>
          <ac:spMkLst>
            <pc:docMk/>
            <pc:sldMk cId="659656398" sldId="313"/>
            <ac:spMk id="67" creationId="{434F74C9-6A0B-409E-AD1C-45B58BE91BB8}"/>
          </ac:spMkLst>
        </pc:spChg>
        <pc:spChg chg="add del">
          <ac:chgData name="Kaitlyn Poepsel" userId="a7bb61b9-7fad-410e-adc7-447ca8594b7d" providerId="ADAL" clId="{D317B31E-3162-42A4-8B93-2020E686F9FC}" dt="2021-06-02T19:29:43.566" v="2750" actId="26606"/>
          <ac:spMkLst>
            <pc:docMk/>
            <pc:sldMk cId="659656398" sldId="313"/>
            <ac:spMk id="71" creationId="{BE268116-E2A7-4F98-8812-192B4975E49B}"/>
          </ac:spMkLst>
        </pc:spChg>
        <pc:spChg chg="add del">
          <ac:chgData name="Kaitlyn Poepsel" userId="a7bb61b9-7fad-410e-adc7-447ca8594b7d" providerId="ADAL" clId="{D317B31E-3162-42A4-8B93-2020E686F9FC}" dt="2021-06-02T19:29:43.566" v="2750" actId="26606"/>
          <ac:spMkLst>
            <pc:docMk/>
            <pc:sldMk cId="659656398" sldId="313"/>
            <ac:spMk id="75" creationId="{FBEFFA83-BC6D-4CD2-A2BA-98AD67423BF2}"/>
          </ac:spMkLst>
        </pc:spChg>
        <pc:spChg chg="add del">
          <ac:chgData name="Kaitlyn Poepsel" userId="a7bb61b9-7fad-410e-adc7-447ca8594b7d" providerId="ADAL" clId="{D317B31E-3162-42A4-8B93-2020E686F9FC}" dt="2021-06-02T19:29:43.566" v="2750" actId="26606"/>
          <ac:spMkLst>
            <pc:docMk/>
            <pc:sldMk cId="659656398" sldId="313"/>
            <ac:spMk id="77" creationId="{AB5696BF-D495-4CAC-AA8A-4EBFF2C32A55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79" creationId="{4E4490D0-3672-446A-AC12-B4830333BDDD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80" creationId="{39CB82C2-DF65-4EC1-8280-F201D50F570B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82" creationId="{C4AAA502-5435-489E-9538-3A40E6C71461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84" creationId="{DE42378B-2E28-4810-8421-7A473A40E376}"/>
          </ac:spMkLst>
        </pc:spChg>
        <pc:spChg chg="add del">
          <ac:chgData name="Kaitlyn Poepsel" userId="a7bb61b9-7fad-410e-adc7-447ca8594b7d" providerId="ADAL" clId="{D317B31E-3162-42A4-8B93-2020E686F9FC}" dt="2021-06-02T19:30:11.174" v="2756" actId="26606"/>
          <ac:spMkLst>
            <pc:docMk/>
            <pc:sldMk cId="659656398" sldId="313"/>
            <ac:spMk id="85" creationId="{0D91DD17-237F-4811-BC0E-128EB1BD7CFE}"/>
          </ac:spMkLst>
        </pc:spChg>
        <pc:spChg chg="add del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90" creationId="{4E4490D0-3672-446A-AC12-B4830333BDDD}"/>
          </ac:spMkLst>
        </pc:spChg>
        <pc:spChg chg="add del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92" creationId="{39CB82C2-DF65-4EC1-8280-F201D50F570B}"/>
          </ac:spMkLst>
        </pc:spChg>
        <pc:spChg chg="add del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96" creationId="{5A1B47C8-47A0-4A88-8830-6DEA3B5DE392}"/>
          </ac:spMkLst>
        </pc:spChg>
        <pc:spChg chg="add del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98" creationId="{984BBFDD-E720-4805-A9C8-129FBBF6DD70}"/>
          </ac:spMkLst>
        </pc:spChg>
        <pc:spChg chg="add del">
          <ac:chgData name="Kaitlyn Poepsel" userId="a7bb61b9-7fad-410e-adc7-447ca8594b7d" providerId="ADAL" clId="{D317B31E-3162-42A4-8B93-2020E686F9FC}" dt="2021-06-02T19:30:10.540" v="2755" actId="26606"/>
          <ac:spMkLst>
            <pc:docMk/>
            <pc:sldMk cId="659656398" sldId="313"/>
            <ac:spMk id="100" creationId="{5AC4BE46-4A77-42FE-9D15-065CDB2F847C}"/>
          </ac:spMkLst>
        </pc:spChg>
        <pc:picChg chg="del">
          <ac:chgData name="Kaitlyn Poepsel" userId="a7bb61b9-7fad-410e-adc7-447ca8594b7d" providerId="ADAL" clId="{D317B31E-3162-42A4-8B93-2020E686F9FC}" dt="2021-06-02T19:01:28.714" v="2623" actId="478"/>
          <ac:picMkLst>
            <pc:docMk/>
            <pc:sldMk cId="659656398" sldId="313"/>
            <ac:picMk id="15" creationId="{76F3C120-4F6B-45CB-A276-39C8D2054A34}"/>
          </ac:picMkLst>
        </pc:picChg>
        <pc:picChg chg="mod ord">
          <ac:chgData name="Kaitlyn Poepsel" userId="a7bb61b9-7fad-410e-adc7-447ca8594b7d" providerId="ADAL" clId="{D317B31E-3162-42A4-8B93-2020E686F9FC}" dt="2021-06-02T19:30:11.174" v="2756" actId="26606"/>
          <ac:picMkLst>
            <pc:docMk/>
            <pc:sldMk cId="659656398" sldId="313"/>
            <ac:picMk id="18" creationId="{592DA4C6-CB10-4C8D-A110-D3B4D7894F43}"/>
          </ac:picMkLst>
        </pc:picChg>
        <pc:picChg chg="add del mod">
          <ac:chgData name="Kaitlyn Poepsel" userId="a7bb61b9-7fad-410e-adc7-447ca8594b7d" providerId="ADAL" clId="{D317B31E-3162-42A4-8B93-2020E686F9FC}" dt="2021-06-02T19:30:12.027" v="2757" actId="478"/>
          <ac:picMkLst>
            <pc:docMk/>
            <pc:sldMk cId="659656398" sldId="313"/>
            <ac:picMk id="22" creationId="{4BFA40F4-16C3-443C-9182-ECFCA9829A23}"/>
          </ac:picMkLst>
        </pc:picChg>
        <pc:cxnChg chg="del">
          <ac:chgData name="Kaitlyn Poepsel" userId="a7bb61b9-7fad-410e-adc7-447ca8594b7d" providerId="ADAL" clId="{D317B31E-3162-42A4-8B93-2020E686F9FC}" dt="2021-06-02T19:01:36.119" v="2626" actId="26606"/>
          <ac:cxnSpMkLst>
            <pc:docMk/>
            <pc:sldMk cId="659656398" sldId="313"/>
            <ac:cxnSpMk id="39" creationId="{03EBB925-FEC3-4CD5-9271-3D75EBB53262}"/>
          </ac:cxnSpMkLst>
        </pc:cxnChg>
        <pc:cxnChg chg="add del">
          <ac:chgData name="Kaitlyn Poepsel" userId="a7bb61b9-7fad-410e-adc7-447ca8594b7d" providerId="ADAL" clId="{D317B31E-3162-42A4-8B93-2020E686F9FC}" dt="2021-06-02T19:30:11.174" v="2756" actId="26606"/>
          <ac:cxnSpMkLst>
            <pc:docMk/>
            <pc:sldMk cId="659656398" sldId="313"/>
            <ac:cxnSpMk id="52" creationId="{7E1D4427-852B-4B37-8E76-0E9F1810BA2A}"/>
          </ac:cxnSpMkLst>
        </pc:cxnChg>
        <pc:cxnChg chg="add del">
          <ac:chgData name="Kaitlyn Poepsel" userId="a7bb61b9-7fad-410e-adc7-447ca8594b7d" providerId="ADAL" clId="{D317B31E-3162-42A4-8B93-2020E686F9FC}" dt="2021-06-02T19:30:11.174" v="2756" actId="26606"/>
          <ac:cxnSpMkLst>
            <pc:docMk/>
            <pc:sldMk cId="659656398" sldId="313"/>
            <ac:cxnSpMk id="56" creationId="{5C6A2BAE-B461-4B55-8E1F-0722ABDD1393}"/>
          </ac:cxnSpMkLst>
        </pc:cxnChg>
        <pc:cxnChg chg="add del">
          <ac:chgData name="Kaitlyn Poepsel" userId="a7bb61b9-7fad-410e-adc7-447ca8594b7d" providerId="ADAL" clId="{D317B31E-3162-42A4-8B93-2020E686F9FC}" dt="2021-06-02T19:29:43.566" v="2750" actId="26606"/>
          <ac:cxnSpMkLst>
            <pc:docMk/>
            <pc:sldMk cId="659656398" sldId="313"/>
            <ac:cxnSpMk id="69" creationId="{F5486A9D-1265-4B57-91E6-68E666B978BC}"/>
          </ac:cxnSpMkLst>
        </pc:cxnChg>
        <pc:cxnChg chg="add del">
          <ac:chgData name="Kaitlyn Poepsel" userId="a7bb61b9-7fad-410e-adc7-447ca8594b7d" providerId="ADAL" clId="{D317B31E-3162-42A4-8B93-2020E686F9FC}" dt="2021-06-02T19:29:43.566" v="2750" actId="26606"/>
          <ac:cxnSpMkLst>
            <pc:docMk/>
            <pc:sldMk cId="659656398" sldId="313"/>
            <ac:cxnSpMk id="73" creationId="{73D8893D-DEBE-4F67-901F-166F75E9C6E7}"/>
          </ac:cxnSpMkLst>
        </pc:cxnChg>
        <pc:cxnChg chg="add del">
          <ac:chgData name="Kaitlyn Poepsel" userId="a7bb61b9-7fad-410e-adc7-447ca8594b7d" providerId="ADAL" clId="{D317B31E-3162-42A4-8B93-2020E686F9FC}" dt="2021-06-02T19:30:11.174" v="2756" actId="26606"/>
          <ac:cxnSpMkLst>
            <pc:docMk/>
            <pc:sldMk cId="659656398" sldId="313"/>
            <ac:cxnSpMk id="81" creationId="{7E1D4427-852B-4B37-8E76-0E9F1810BA2A}"/>
          </ac:cxnSpMkLst>
        </pc:cxnChg>
        <pc:cxnChg chg="add del">
          <ac:chgData name="Kaitlyn Poepsel" userId="a7bb61b9-7fad-410e-adc7-447ca8594b7d" providerId="ADAL" clId="{D317B31E-3162-42A4-8B93-2020E686F9FC}" dt="2021-06-02T19:30:11.174" v="2756" actId="26606"/>
          <ac:cxnSpMkLst>
            <pc:docMk/>
            <pc:sldMk cId="659656398" sldId="313"/>
            <ac:cxnSpMk id="83" creationId="{C9AC0290-4702-4519-B0F4-C2A46880997B}"/>
          </ac:cxnSpMkLst>
        </pc:cxnChg>
        <pc:cxnChg chg="add del">
          <ac:chgData name="Kaitlyn Poepsel" userId="a7bb61b9-7fad-410e-adc7-447ca8594b7d" providerId="ADAL" clId="{D317B31E-3162-42A4-8B93-2020E686F9FC}" dt="2021-06-02T19:30:10.540" v="2755" actId="26606"/>
          <ac:cxnSpMkLst>
            <pc:docMk/>
            <pc:sldMk cId="659656398" sldId="313"/>
            <ac:cxnSpMk id="94" creationId="{7E1D4427-852B-4B37-8E76-0E9F1810BA2A}"/>
          </ac:cxnSpMkLst>
        </pc:cxnChg>
      </pc:sldChg>
      <pc:sldChg chg="add del">
        <pc:chgData name="Kaitlyn Poepsel" userId="a7bb61b9-7fad-410e-adc7-447ca8594b7d" providerId="ADAL" clId="{D317B31E-3162-42A4-8B93-2020E686F9FC}" dt="2021-06-02T19:31:25.140" v="2820" actId="47"/>
        <pc:sldMkLst>
          <pc:docMk/>
          <pc:sldMk cId="1897084107" sldId="314"/>
        </pc:sldMkLst>
      </pc:sldChg>
      <pc:sldChg chg="addSp delSp modSp add mod modNotesTx">
        <pc:chgData name="Kaitlyn Poepsel" userId="a7bb61b9-7fad-410e-adc7-447ca8594b7d" providerId="ADAL" clId="{D317B31E-3162-42A4-8B93-2020E686F9FC}" dt="2021-06-02T19:34:19.247" v="2884" actId="20577"/>
        <pc:sldMkLst>
          <pc:docMk/>
          <pc:sldMk cId="3085164566" sldId="314"/>
        </pc:sldMkLst>
        <pc:spChg chg="mod">
          <ac:chgData name="Kaitlyn Poepsel" userId="a7bb61b9-7fad-410e-adc7-447ca8594b7d" providerId="ADAL" clId="{D317B31E-3162-42A4-8B93-2020E686F9FC}" dt="2021-06-02T19:34:19.247" v="2884" actId="20577"/>
          <ac:spMkLst>
            <pc:docMk/>
            <pc:sldMk cId="3085164566" sldId="314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9:33:43.370" v="2857" actId="1076"/>
          <ac:spMkLst>
            <pc:docMk/>
            <pc:sldMk cId="3085164566" sldId="314"/>
            <ac:spMk id="9" creationId="{82B80B23-7D65-4C7F-9851-B22169F872C9}"/>
          </ac:spMkLst>
        </pc:spChg>
        <pc:spChg chg="mod">
          <ac:chgData name="Kaitlyn Poepsel" userId="a7bb61b9-7fad-410e-adc7-447ca8594b7d" providerId="ADAL" clId="{D317B31E-3162-42A4-8B93-2020E686F9FC}" dt="2021-06-02T19:33:43.370" v="2857" actId="1076"/>
          <ac:spMkLst>
            <pc:docMk/>
            <pc:sldMk cId="3085164566" sldId="314"/>
            <ac:spMk id="26" creationId="{B085E6FE-526C-47A5-A2D2-8615FBBA4CC7}"/>
          </ac:spMkLst>
        </pc:spChg>
        <pc:picChg chg="add del mod">
          <ac:chgData name="Kaitlyn Poepsel" userId="a7bb61b9-7fad-410e-adc7-447ca8594b7d" providerId="ADAL" clId="{D317B31E-3162-42A4-8B93-2020E686F9FC}" dt="2021-06-02T19:31:47.627" v="2829"/>
          <ac:picMkLst>
            <pc:docMk/>
            <pc:sldMk cId="3085164566" sldId="314"/>
            <ac:picMk id="17" creationId="{5D80FC53-D24A-44DB-8FAB-7BB187D3C971}"/>
          </ac:picMkLst>
        </pc:picChg>
        <pc:picChg chg="del">
          <ac:chgData name="Kaitlyn Poepsel" userId="a7bb61b9-7fad-410e-adc7-447ca8594b7d" providerId="ADAL" clId="{D317B31E-3162-42A4-8B93-2020E686F9FC}" dt="2021-06-02T19:31:45.471" v="2827" actId="478"/>
          <ac:picMkLst>
            <pc:docMk/>
            <pc:sldMk cId="3085164566" sldId="314"/>
            <ac:picMk id="18" creationId="{592DA4C6-CB10-4C8D-A110-D3B4D7894F43}"/>
          </ac:picMkLst>
        </pc:picChg>
        <pc:picChg chg="add del mod">
          <ac:chgData name="Kaitlyn Poepsel" userId="a7bb61b9-7fad-410e-adc7-447ca8594b7d" providerId="ADAL" clId="{D317B31E-3162-42A4-8B93-2020E686F9FC}" dt="2021-06-02T19:31:47.627" v="2829"/>
          <ac:picMkLst>
            <pc:docMk/>
            <pc:sldMk cId="3085164566" sldId="314"/>
            <ac:picMk id="19" creationId="{D80D151B-3A4A-4225-A053-89D3F60C49D6}"/>
          </ac:picMkLst>
        </pc:picChg>
        <pc:picChg chg="add mod modCrop">
          <ac:chgData name="Kaitlyn Poepsel" userId="a7bb61b9-7fad-410e-adc7-447ca8594b7d" providerId="ADAL" clId="{D317B31E-3162-42A4-8B93-2020E686F9FC}" dt="2021-06-02T19:33:02.992" v="2847" actId="1035"/>
          <ac:picMkLst>
            <pc:docMk/>
            <pc:sldMk cId="3085164566" sldId="314"/>
            <ac:picMk id="20" creationId="{1E8545F5-AF5F-443C-80C2-69CAB39E29BF}"/>
          </ac:picMkLst>
        </pc:picChg>
        <pc:picChg chg="add mod">
          <ac:chgData name="Kaitlyn Poepsel" userId="a7bb61b9-7fad-410e-adc7-447ca8594b7d" providerId="ADAL" clId="{D317B31E-3162-42A4-8B93-2020E686F9FC}" dt="2021-06-02T19:32:31.991" v="2836" actId="1076"/>
          <ac:picMkLst>
            <pc:docMk/>
            <pc:sldMk cId="3085164566" sldId="314"/>
            <ac:picMk id="21" creationId="{469A006C-957F-4FB8-B615-DB9D85240FF0}"/>
          </ac:picMkLst>
        </pc:picChg>
        <pc:picChg chg="del">
          <ac:chgData name="Kaitlyn Poepsel" userId="a7bb61b9-7fad-410e-adc7-447ca8594b7d" providerId="ADAL" clId="{D317B31E-3162-42A4-8B93-2020E686F9FC}" dt="2021-06-02T19:31:49.865" v="2831" actId="478"/>
          <ac:picMkLst>
            <pc:docMk/>
            <pc:sldMk cId="3085164566" sldId="314"/>
            <ac:picMk id="22" creationId="{4BFA40F4-16C3-443C-9182-ECFCA9829A23}"/>
          </ac:picMkLst>
        </pc:picChg>
        <pc:picChg chg="add mod modCrop">
          <ac:chgData name="Kaitlyn Poepsel" userId="a7bb61b9-7fad-410e-adc7-447ca8594b7d" providerId="ADAL" clId="{D317B31E-3162-42A4-8B93-2020E686F9FC}" dt="2021-06-02T19:33:02.992" v="2847" actId="1035"/>
          <ac:picMkLst>
            <pc:docMk/>
            <pc:sldMk cId="3085164566" sldId="314"/>
            <ac:picMk id="23" creationId="{D6A5F808-A596-4339-A365-943418F01170}"/>
          </ac:picMkLst>
        </pc:picChg>
      </pc:sldChg>
      <pc:sldChg chg="addSp delSp modSp add mod ord modNotesTx">
        <pc:chgData name="Kaitlyn Poepsel" userId="a7bb61b9-7fad-410e-adc7-447ca8594b7d" providerId="ADAL" clId="{D317B31E-3162-42A4-8B93-2020E686F9FC}" dt="2021-06-02T19:36:29.292" v="2945"/>
        <pc:sldMkLst>
          <pc:docMk/>
          <pc:sldMk cId="2330805867" sldId="315"/>
        </pc:sldMkLst>
        <pc:spChg chg="mod">
          <ac:chgData name="Kaitlyn Poepsel" userId="a7bb61b9-7fad-410e-adc7-447ca8594b7d" providerId="ADAL" clId="{D317B31E-3162-42A4-8B93-2020E686F9FC}" dt="2021-06-02T19:34:33.937" v="2893" actId="20577"/>
          <ac:spMkLst>
            <pc:docMk/>
            <pc:sldMk cId="2330805867" sldId="315"/>
            <ac:spMk id="2" creationId="{ED4928DB-A87C-4FB3-86F1-3491B58C68B3}"/>
          </ac:spMkLst>
        </pc:spChg>
        <pc:spChg chg="mod">
          <ac:chgData name="Kaitlyn Poepsel" userId="a7bb61b9-7fad-410e-adc7-447ca8594b7d" providerId="ADAL" clId="{D317B31E-3162-42A4-8B93-2020E686F9FC}" dt="2021-06-02T19:36:21.753" v="2943" actId="20577"/>
          <ac:spMkLst>
            <pc:docMk/>
            <pc:sldMk cId="2330805867" sldId="315"/>
            <ac:spMk id="9" creationId="{82B80B23-7D65-4C7F-9851-B22169F872C9}"/>
          </ac:spMkLst>
        </pc:spChg>
        <pc:spChg chg="mod">
          <ac:chgData name="Kaitlyn Poepsel" userId="a7bb61b9-7fad-410e-adc7-447ca8594b7d" providerId="ADAL" clId="{D317B31E-3162-42A4-8B93-2020E686F9FC}" dt="2021-06-02T19:36:29.292" v="2945"/>
          <ac:spMkLst>
            <pc:docMk/>
            <pc:sldMk cId="2330805867" sldId="315"/>
            <ac:spMk id="26" creationId="{B085E6FE-526C-47A5-A2D2-8615FBBA4CC7}"/>
          </ac:spMkLst>
        </pc:spChg>
        <pc:picChg chg="add del mod">
          <ac:chgData name="Kaitlyn Poepsel" userId="a7bb61b9-7fad-410e-adc7-447ca8594b7d" providerId="ADAL" clId="{D317B31E-3162-42A4-8B93-2020E686F9FC}" dt="2021-06-02T19:35:46.256" v="2925" actId="478"/>
          <ac:picMkLst>
            <pc:docMk/>
            <pc:sldMk cId="2330805867" sldId="315"/>
            <ac:picMk id="17" creationId="{F0BD8240-1D30-4690-9854-0E17CD7FDB7C}"/>
          </ac:picMkLst>
        </pc:picChg>
        <pc:picChg chg="del">
          <ac:chgData name="Kaitlyn Poepsel" userId="a7bb61b9-7fad-410e-adc7-447ca8594b7d" providerId="ADAL" clId="{D317B31E-3162-42A4-8B93-2020E686F9FC}" dt="2021-06-02T19:34:49.503" v="2900" actId="478"/>
          <ac:picMkLst>
            <pc:docMk/>
            <pc:sldMk cId="2330805867" sldId="315"/>
            <ac:picMk id="18" creationId="{592DA4C6-CB10-4C8D-A110-D3B4D7894F43}"/>
          </ac:picMkLst>
        </pc:picChg>
        <pc:picChg chg="add del mod">
          <ac:chgData name="Kaitlyn Poepsel" userId="a7bb61b9-7fad-410e-adc7-447ca8594b7d" providerId="ADAL" clId="{D317B31E-3162-42A4-8B93-2020E686F9FC}" dt="2021-06-02T19:35:51.896" v="2930" actId="478"/>
          <ac:picMkLst>
            <pc:docMk/>
            <pc:sldMk cId="2330805867" sldId="315"/>
            <ac:picMk id="19" creationId="{DCBB6574-314C-4F17-9849-C3921332022A}"/>
          </ac:picMkLst>
        </pc:picChg>
        <pc:picChg chg="add mod">
          <ac:chgData name="Kaitlyn Poepsel" userId="a7bb61b9-7fad-410e-adc7-447ca8594b7d" providerId="ADAL" clId="{D317B31E-3162-42A4-8B93-2020E686F9FC}" dt="2021-06-02T19:36:10.994" v="2937" actId="1076"/>
          <ac:picMkLst>
            <pc:docMk/>
            <pc:sldMk cId="2330805867" sldId="315"/>
            <ac:picMk id="20" creationId="{EBE12720-9377-46AC-99EB-0BDF07D246E6}"/>
          </ac:picMkLst>
        </pc:picChg>
        <pc:picChg chg="add mod">
          <ac:chgData name="Kaitlyn Poepsel" userId="a7bb61b9-7fad-410e-adc7-447ca8594b7d" providerId="ADAL" clId="{D317B31E-3162-42A4-8B93-2020E686F9FC}" dt="2021-06-02T19:36:06.975" v="2935" actId="1076"/>
          <ac:picMkLst>
            <pc:docMk/>
            <pc:sldMk cId="2330805867" sldId="315"/>
            <ac:picMk id="21" creationId="{72D9CD56-BDA8-42AC-95C1-39ACB09AF742}"/>
          </ac:picMkLst>
        </pc:picChg>
        <pc:picChg chg="del">
          <ac:chgData name="Kaitlyn Poepsel" userId="a7bb61b9-7fad-410e-adc7-447ca8594b7d" providerId="ADAL" clId="{D317B31E-3162-42A4-8B93-2020E686F9FC}" dt="2021-06-02T19:34:42.616" v="2896" actId="478"/>
          <ac:picMkLst>
            <pc:docMk/>
            <pc:sldMk cId="2330805867" sldId="315"/>
            <ac:picMk id="22" creationId="{4BFA40F4-16C3-443C-9182-ECFCA9829A23}"/>
          </ac:picMkLst>
        </pc:picChg>
      </pc:sldChg>
      <pc:sldChg chg="modSp add mod ord">
        <pc:chgData name="Kaitlyn Poepsel" userId="a7bb61b9-7fad-410e-adc7-447ca8594b7d" providerId="ADAL" clId="{D317B31E-3162-42A4-8B93-2020E686F9FC}" dt="2021-06-02T19:35:40.784" v="2923" actId="20577"/>
        <pc:sldMkLst>
          <pc:docMk/>
          <pc:sldMk cId="496396131" sldId="316"/>
        </pc:sldMkLst>
        <pc:spChg chg="mod">
          <ac:chgData name="Kaitlyn Poepsel" userId="a7bb61b9-7fad-410e-adc7-447ca8594b7d" providerId="ADAL" clId="{D317B31E-3162-42A4-8B93-2020E686F9FC}" dt="2021-06-02T19:35:40.784" v="2923" actId="20577"/>
          <ac:spMkLst>
            <pc:docMk/>
            <pc:sldMk cId="496396131" sldId="316"/>
            <ac:spMk id="2" creationId="{ED4928DB-A87C-4FB3-86F1-3491B58C68B3}"/>
          </ac:spMkLst>
        </pc:spChg>
      </pc:sldChg>
    </pc:docChg>
  </pc:docChgLst>
  <pc:docChgLst>
    <pc:chgData name="Kaitlyn Poepsel" userId="a7bb61b9-7fad-410e-adc7-447ca8594b7d" providerId="ADAL" clId="{EB1EF0EC-58B7-4639-BC86-CB51399A0F67}"/>
    <pc:docChg chg="undo custSel addSld delSld modSld">
      <pc:chgData name="Kaitlyn Poepsel" userId="a7bb61b9-7fad-410e-adc7-447ca8594b7d" providerId="ADAL" clId="{EB1EF0EC-58B7-4639-BC86-CB51399A0F67}" dt="2022-05-26T18:31:26.648" v="1498" actId="1076"/>
      <pc:docMkLst>
        <pc:docMk/>
      </pc:docMkLst>
      <pc:sldChg chg="modSp mod">
        <pc:chgData name="Kaitlyn Poepsel" userId="a7bb61b9-7fad-410e-adc7-447ca8594b7d" providerId="ADAL" clId="{EB1EF0EC-58B7-4639-BC86-CB51399A0F67}" dt="2022-05-26T17:21:46.137" v="1469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EB1EF0EC-58B7-4639-BC86-CB51399A0F67}" dt="2022-05-26T17:21:46.137" v="1469" actId="20577"/>
          <ac:spMkLst>
            <pc:docMk/>
            <pc:sldMk cId="473767765" sldId="257"/>
            <ac:spMk id="3" creationId="{F84470EE-4FA9-4D8D-AB13-BB11CFB9630C}"/>
          </ac:spMkLst>
        </pc:spChg>
      </pc:sldChg>
      <pc:sldChg chg="modSp">
        <pc:chgData name="Kaitlyn Poepsel" userId="a7bb61b9-7fad-410e-adc7-447ca8594b7d" providerId="ADAL" clId="{EB1EF0EC-58B7-4639-BC86-CB51399A0F67}" dt="2022-05-25T16:33:30.811" v="37" actId="20577"/>
        <pc:sldMkLst>
          <pc:docMk/>
          <pc:sldMk cId="687164906" sldId="260"/>
        </pc:sldMkLst>
        <pc:graphicFrameChg chg="mod">
          <ac:chgData name="Kaitlyn Poepsel" userId="a7bb61b9-7fad-410e-adc7-447ca8594b7d" providerId="ADAL" clId="{EB1EF0EC-58B7-4639-BC86-CB51399A0F67}" dt="2022-05-25T16:33:30.811" v="37" actId="20577"/>
          <ac:graphicFrameMkLst>
            <pc:docMk/>
            <pc:sldMk cId="687164906" sldId="260"/>
            <ac:graphicFrameMk id="10" creationId="{42905F63-36B2-4DBD-9F7B-BF0EBFCA7B46}"/>
          </ac:graphicFrameMkLst>
        </pc:graphicFrameChg>
      </pc:sldChg>
      <pc:sldChg chg="addSp delSp modSp mod modNotesTx">
        <pc:chgData name="Kaitlyn Poepsel" userId="a7bb61b9-7fad-410e-adc7-447ca8594b7d" providerId="ADAL" clId="{EB1EF0EC-58B7-4639-BC86-CB51399A0F67}" dt="2022-05-25T17:40:34.035" v="724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EB1EF0EC-58B7-4639-BC86-CB51399A0F67}" dt="2022-05-25T17:39:09.234" v="634" actId="20577"/>
          <ac:spMkLst>
            <pc:docMk/>
            <pc:sldMk cId="663600090" sldId="26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B1EF0EC-58B7-4639-BC86-CB51399A0F67}" dt="2022-05-25T17:38:58.233" v="623" actId="14100"/>
          <ac:picMkLst>
            <pc:docMk/>
            <pc:sldMk cId="663600090" sldId="267"/>
            <ac:picMk id="8" creationId="{75450D48-EDBC-9AAC-56E1-9588F63B28A5}"/>
          </ac:picMkLst>
        </pc:picChg>
        <pc:picChg chg="del">
          <ac:chgData name="Kaitlyn Poepsel" userId="a7bb61b9-7fad-410e-adc7-447ca8594b7d" providerId="ADAL" clId="{EB1EF0EC-58B7-4639-BC86-CB51399A0F67}" dt="2022-05-25T17:38:52.851" v="620" actId="478"/>
          <ac:picMkLst>
            <pc:docMk/>
            <pc:sldMk cId="663600090" sldId="267"/>
            <ac:picMk id="9" creationId="{BB36277F-2EAE-61FF-F755-990158531CFE}"/>
          </ac:picMkLst>
        </pc:picChg>
      </pc:sldChg>
      <pc:sldChg chg="modSp mod">
        <pc:chgData name="Kaitlyn Poepsel" userId="a7bb61b9-7fad-410e-adc7-447ca8594b7d" providerId="ADAL" clId="{EB1EF0EC-58B7-4639-BC86-CB51399A0F67}" dt="2022-05-25T16:33:20.162" v="26"/>
        <pc:sldMkLst>
          <pc:docMk/>
          <pc:sldMk cId="3387970989" sldId="280"/>
        </pc:sldMkLst>
        <pc:spChg chg="mod">
          <ac:chgData name="Kaitlyn Poepsel" userId="a7bb61b9-7fad-410e-adc7-447ca8594b7d" providerId="ADAL" clId="{EB1EF0EC-58B7-4639-BC86-CB51399A0F67}" dt="2022-05-25T16:33:20.162" v="26"/>
          <ac:spMkLst>
            <pc:docMk/>
            <pc:sldMk cId="3387970989" sldId="280"/>
            <ac:spMk id="4" creationId="{D2B91D22-2F5B-4566-906D-97A7FBEE02AB}"/>
          </ac:spMkLst>
        </pc:spChg>
      </pc:sldChg>
      <pc:sldChg chg="addSp delSp modSp mod modNotesTx">
        <pc:chgData name="Kaitlyn Poepsel" userId="a7bb61b9-7fad-410e-adc7-447ca8594b7d" providerId="ADAL" clId="{EB1EF0EC-58B7-4639-BC86-CB51399A0F67}" dt="2022-05-25T17:41:52.841" v="770" actId="20577"/>
        <pc:sldMkLst>
          <pc:docMk/>
          <pc:sldMk cId="939940241" sldId="282"/>
        </pc:sldMkLst>
        <pc:spChg chg="mod">
          <ac:chgData name="Kaitlyn Poepsel" userId="a7bb61b9-7fad-410e-adc7-447ca8594b7d" providerId="ADAL" clId="{EB1EF0EC-58B7-4639-BC86-CB51399A0F67}" dt="2022-05-25T17:41:15.228" v="740" actId="20577"/>
          <ac:spMkLst>
            <pc:docMk/>
            <pc:sldMk cId="939940241" sldId="282"/>
            <ac:spMk id="2" creationId="{ED4928DB-A87C-4FB3-86F1-3491B58C68B3}"/>
          </ac:spMkLst>
        </pc:spChg>
        <pc:spChg chg="mod">
          <ac:chgData name="Kaitlyn Poepsel" userId="a7bb61b9-7fad-410e-adc7-447ca8594b7d" providerId="ADAL" clId="{EB1EF0EC-58B7-4639-BC86-CB51399A0F67}" dt="2022-05-25T17:41:21.326" v="742" actId="20577"/>
          <ac:spMkLst>
            <pc:docMk/>
            <pc:sldMk cId="939940241" sldId="282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B1EF0EC-58B7-4639-BC86-CB51399A0F67}" dt="2022-05-25T17:40:59.119" v="729" actId="1076"/>
          <ac:picMkLst>
            <pc:docMk/>
            <pc:sldMk cId="939940241" sldId="282"/>
            <ac:picMk id="8" creationId="{1436E9F6-D8A2-2B7B-ABD5-932EF3225D7E}"/>
          </ac:picMkLst>
        </pc:picChg>
        <pc:picChg chg="del">
          <ac:chgData name="Kaitlyn Poepsel" userId="a7bb61b9-7fad-410e-adc7-447ca8594b7d" providerId="ADAL" clId="{EB1EF0EC-58B7-4639-BC86-CB51399A0F67}" dt="2022-05-25T17:40:52.474" v="725" actId="478"/>
          <ac:picMkLst>
            <pc:docMk/>
            <pc:sldMk cId="939940241" sldId="282"/>
            <ac:picMk id="9" creationId="{891CA595-1222-2C9F-2A76-B9820480CC0B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6T13:21:41.342" v="1468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EB1EF0EC-58B7-4639-BC86-CB51399A0F67}" dt="2022-05-26T13:21:41.342" v="1468" actId="20577"/>
          <ac:spMkLst>
            <pc:docMk/>
            <pc:sldMk cId="1310648855" sldId="285"/>
            <ac:spMk id="3" creationId="{C79DAAC3-8ED2-4305-A65B-0A5FB78C327E}"/>
          </ac:spMkLst>
        </pc:spChg>
        <pc:picChg chg="del">
          <ac:chgData name="Kaitlyn Poepsel" userId="a7bb61b9-7fad-410e-adc7-447ca8594b7d" providerId="ADAL" clId="{EB1EF0EC-58B7-4639-BC86-CB51399A0F67}" dt="2022-05-25T17:42:03.024" v="771" actId="478"/>
          <ac:picMkLst>
            <pc:docMk/>
            <pc:sldMk cId="1310648855" sldId="285"/>
            <ac:picMk id="8" creationId="{C8599389-47C4-7ACD-B008-D96A02DCD96F}"/>
          </ac:picMkLst>
        </pc:picChg>
        <pc:picChg chg="add del mod ord">
          <ac:chgData name="Kaitlyn Poepsel" userId="a7bb61b9-7fad-410e-adc7-447ca8594b7d" providerId="ADAL" clId="{EB1EF0EC-58B7-4639-BC86-CB51399A0F67}" dt="2022-05-25T17:43:08.321" v="812" actId="478"/>
          <ac:picMkLst>
            <pc:docMk/>
            <pc:sldMk cId="1310648855" sldId="285"/>
            <ac:picMk id="9" creationId="{E04CA2A1-55E4-CA55-51E0-C7CB107D6179}"/>
          </ac:picMkLst>
        </pc:picChg>
        <pc:picChg chg="add mod ord">
          <ac:chgData name="Kaitlyn Poepsel" userId="a7bb61b9-7fad-410e-adc7-447ca8594b7d" providerId="ADAL" clId="{EB1EF0EC-58B7-4639-BC86-CB51399A0F67}" dt="2022-05-25T17:43:19.184" v="818" actId="1076"/>
          <ac:picMkLst>
            <pc:docMk/>
            <pc:sldMk cId="1310648855" sldId="285"/>
            <ac:picMk id="11" creationId="{F7B0EFA5-4DC2-CF38-34A9-3B217F2A52D9}"/>
          </ac:picMkLst>
        </pc:picChg>
        <pc:picChg chg="add del mod">
          <ac:chgData name="Kaitlyn Poepsel" userId="a7bb61b9-7fad-410e-adc7-447ca8594b7d" providerId="ADAL" clId="{EB1EF0EC-58B7-4639-BC86-CB51399A0F67}" dt="2022-05-26T13:20:52.676" v="1447"/>
          <ac:picMkLst>
            <pc:docMk/>
            <pc:sldMk cId="1310648855" sldId="285"/>
            <ac:picMk id="14" creationId="{AF53ECFB-0242-1E92-C15E-0AFAD9F74505}"/>
          </ac:picMkLst>
        </pc:picChg>
        <pc:picChg chg="add del mod">
          <ac:chgData name="Kaitlyn Poepsel" userId="a7bb61b9-7fad-410e-adc7-447ca8594b7d" providerId="ADAL" clId="{EB1EF0EC-58B7-4639-BC86-CB51399A0F67}" dt="2022-05-26T13:21:36.974" v="1448" actId="478"/>
          <ac:picMkLst>
            <pc:docMk/>
            <pc:sldMk cId="1310648855" sldId="285"/>
            <ac:picMk id="18" creationId="{165E132A-49E2-B430-D729-2B1A6A281325}"/>
          </ac:picMkLst>
        </pc:picChg>
        <pc:picChg chg="del">
          <ac:chgData name="Kaitlyn Poepsel" userId="a7bb61b9-7fad-410e-adc7-447ca8594b7d" providerId="ADAL" clId="{EB1EF0EC-58B7-4639-BC86-CB51399A0F67}" dt="2022-05-25T17:43:29.296" v="821" actId="478"/>
          <ac:picMkLst>
            <pc:docMk/>
            <pc:sldMk cId="1310648855" sldId="285"/>
            <ac:picMk id="19" creationId="{3FE6C5C6-4ED7-4477-9C69-F59AF1A62B21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46:32.419" v="896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EB1EF0EC-58B7-4639-BC86-CB51399A0F67}" dt="2022-05-25T17:45:06.681" v="880" actId="20577"/>
          <ac:spMkLst>
            <pc:docMk/>
            <pc:sldMk cId="3770034064" sldId="286"/>
            <ac:spMk id="3" creationId="{C79DAAC3-8ED2-4305-A65B-0A5FB78C327E}"/>
          </ac:spMkLst>
        </pc:spChg>
        <pc:picChg chg="add del mod">
          <ac:chgData name="Kaitlyn Poepsel" userId="a7bb61b9-7fad-410e-adc7-447ca8594b7d" providerId="ADAL" clId="{EB1EF0EC-58B7-4639-BC86-CB51399A0F67}" dt="2022-05-25T17:46:15.048" v="890" actId="478"/>
          <ac:picMkLst>
            <pc:docMk/>
            <pc:sldMk cId="3770034064" sldId="286"/>
            <ac:picMk id="8" creationId="{85236AAE-56EE-2D4A-3BB4-C555F5BBDF92}"/>
          </ac:picMkLst>
        </pc:picChg>
        <pc:picChg chg="del">
          <ac:chgData name="Kaitlyn Poepsel" userId="a7bb61b9-7fad-410e-adc7-447ca8594b7d" providerId="ADAL" clId="{EB1EF0EC-58B7-4639-BC86-CB51399A0F67}" dt="2022-05-25T17:45:33.882" v="886" actId="478"/>
          <ac:picMkLst>
            <pc:docMk/>
            <pc:sldMk cId="3770034064" sldId="286"/>
            <ac:picMk id="9" creationId="{BC749123-A31D-4687-9761-6F8AA2EDE71D}"/>
          </ac:picMkLst>
        </pc:picChg>
        <pc:picChg chg="add mod">
          <ac:chgData name="Kaitlyn Poepsel" userId="a7bb61b9-7fad-410e-adc7-447ca8594b7d" providerId="ADAL" clId="{EB1EF0EC-58B7-4639-BC86-CB51399A0F67}" dt="2022-05-25T17:46:20.972" v="895" actId="14100"/>
          <ac:picMkLst>
            <pc:docMk/>
            <pc:sldMk cId="3770034064" sldId="286"/>
            <ac:picMk id="11" creationId="{F97DA446-187B-A020-B4CF-1E72085821AC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48:42.626" v="1111"/>
        <pc:sldMkLst>
          <pc:docMk/>
          <pc:sldMk cId="2590135260" sldId="287"/>
        </pc:sldMkLst>
        <pc:spChg chg="mod">
          <ac:chgData name="Kaitlyn Poepsel" userId="a7bb61b9-7fad-410e-adc7-447ca8594b7d" providerId="ADAL" clId="{EB1EF0EC-58B7-4639-BC86-CB51399A0F67}" dt="2022-05-25T17:47:02.002" v="912" actId="20577"/>
          <ac:spMkLst>
            <pc:docMk/>
            <pc:sldMk cId="2590135260" sldId="287"/>
            <ac:spMk id="3" creationId="{C79DAAC3-8ED2-4305-A65B-0A5FB78C327E}"/>
          </ac:spMkLst>
        </pc:spChg>
        <pc:picChg chg="del">
          <ac:chgData name="Kaitlyn Poepsel" userId="a7bb61b9-7fad-410e-adc7-447ca8594b7d" providerId="ADAL" clId="{EB1EF0EC-58B7-4639-BC86-CB51399A0F67}" dt="2022-05-25T17:46:47.306" v="897" actId="478"/>
          <ac:picMkLst>
            <pc:docMk/>
            <pc:sldMk cId="2590135260" sldId="287"/>
            <ac:picMk id="8" creationId="{4F2289AE-8DB1-2663-8567-166380271A51}"/>
          </ac:picMkLst>
        </pc:picChg>
        <pc:picChg chg="add mod">
          <ac:chgData name="Kaitlyn Poepsel" userId="a7bb61b9-7fad-410e-adc7-447ca8594b7d" providerId="ADAL" clId="{EB1EF0EC-58B7-4639-BC86-CB51399A0F67}" dt="2022-05-25T17:46:54.512" v="902" actId="14100"/>
          <ac:picMkLst>
            <pc:docMk/>
            <pc:sldMk cId="2590135260" sldId="287"/>
            <ac:picMk id="9" creationId="{58746519-5178-3640-0703-7EC423252BA8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50:22.165" v="1207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EB1EF0EC-58B7-4639-BC86-CB51399A0F67}" dt="2022-05-25T17:49:21.210" v="1137" actId="20577"/>
          <ac:spMkLst>
            <pc:docMk/>
            <pc:sldMk cId="3337112571" sldId="28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B1EF0EC-58B7-4639-BC86-CB51399A0F67}" dt="2022-05-25T17:49:03.889" v="1116" actId="1076"/>
          <ac:picMkLst>
            <pc:docMk/>
            <pc:sldMk cId="3337112571" sldId="288"/>
            <ac:picMk id="8" creationId="{B731C3D3-DB48-357D-B635-E52D9462358F}"/>
          </ac:picMkLst>
        </pc:picChg>
        <pc:picChg chg="del">
          <ac:chgData name="Kaitlyn Poepsel" userId="a7bb61b9-7fad-410e-adc7-447ca8594b7d" providerId="ADAL" clId="{EB1EF0EC-58B7-4639-BC86-CB51399A0F67}" dt="2022-05-25T17:48:55.938" v="1112" actId="478"/>
          <ac:picMkLst>
            <pc:docMk/>
            <pc:sldMk cId="3337112571" sldId="288"/>
            <ac:picMk id="9" creationId="{C1E87B23-05BA-170A-3FEE-4D082B12EDEF}"/>
          </ac:picMkLst>
        </pc:picChg>
        <pc:picChg chg="add mod">
          <ac:chgData name="Kaitlyn Poepsel" userId="a7bb61b9-7fad-410e-adc7-447ca8594b7d" providerId="ADAL" clId="{EB1EF0EC-58B7-4639-BC86-CB51399A0F67}" dt="2022-05-25T17:49:12.764" v="1125"/>
          <ac:picMkLst>
            <pc:docMk/>
            <pc:sldMk cId="3337112571" sldId="288"/>
            <ac:picMk id="16" creationId="{CD22AAE9-0938-ED0A-F45A-450D63910669}"/>
          </ac:picMkLst>
        </pc:picChg>
        <pc:picChg chg="del">
          <ac:chgData name="Kaitlyn Poepsel" userId="a7bb61b9-7fad-410e-adc7-447ca8594b7d" providerId="ADAL" clId="{EB1EF0EC-58B7-4639-BC86-CB51399A0F67}" dt="2022-05-25T17:49:12.513" v="1124" actId="478"/>
          <ac:picMkLst>
            <pc:docMk/>
            <pc:sldMk cId="3337112571" sldId="288"/>
            <ac:picMk id="18" creationId="{FB3E46E3-A30A-BBC3-C552-760DD2B91FE7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52:23.760" v="1321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EB1EF0EC-58B7-4639-BC86-CB51399A0F67}" dt="2022-05-25T17:51:01.104" v="1219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EB1EF0EC-58B7-4639-BC86-CB51399A0F67}" dt="2022-05-25T17:51:26.900" v="1237" actId="114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EB1EF0EC-58B7-4639-BC86-CB51399A0F67}" dt="2022-05-25T17:51:24.723" v="1236" actId="20577"/>
          <ac:spMkLst>
            <pc:docMk/>
            <pc:sldMk cId="2987963564" sldId="289"/>
            <ac:spMk id="18" creationId="{C0B4ACAD-4AB3-4E7B-8800-088FF34814EB}"/>
          </ac:spMkLst>
        </pc:spChg>
        <pc:picChg chg="add mod ord">
          <ac:chgData name="Kaitlyn Poepsel" userId="a7bb61b9-7fad-410e-adc7-447ca8594b7d" providerId="ADAL" clId="{EB1EF0EC-58B7-4639-BC86-CB51399A0F67}" dt="2022-05-25T17:50:57.655" v="1212" actId="171"/>
          <ac:picMkLst>
            <pc:docMk/>
            <pc:sldMk cId="2987963564" sldId="289"/>
            <ac:picMk id="8" creationId="{B1E7C7AE-292E-46F0-7449-23ABB3D1F23A}"/>
          </ac:picMkLst>
        </pc:picChg>
        <pc:picChg chg="del">
          <ac:chgData name="Kaitlyn Poepsel" userId="a7bb61b9-7fad-410e-adc7-447ca8594b7d" providerId="ADAL" clId="{EB1EF0EC-58B7-4639-BC86-CB51399A0F67}" dt="2022-05-25T17:50:49.097" v="1208" actId="478"/>
          <ac:picMkLst>
            <pc:docMk/>
            <pc:sldMk cId="2987963564" sldId="289"/>
            <ac:picMk id="13" creationId="{0D767CA8-CB14-D2E0-7DC9-D58F2C2B3B1D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6:40:35.824" v="197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EB1EF0EC-58B7-4639-BC86-CB51399A0F67}" dt="2022-05-25T16:40:35.824" v="197" actId="20577"/>
          <ac:spMkLst>
            <pc:docMk/>
            <pc:sldMk cId="2301098234" sldId="294"/>
            <ac:spMk id="3" creationId="{C79DAAC3-8ED2-4305-A65B-0A5FB78C327E}"/>
          </ac:spMkLst>
        </pc:spChg>
        <pc:picChg chg="del">
          <ac:chgData name="Kaitlyn Poepsel" userId="a7bb61b9-7fad-410e-adc7-447ca8594b7d" providerId="ADAL" clId="{EB1EF0EC-58B7-4639-BC86-CB51399A0F67}" dt="2022-05-25T16:35:22.780" v="62" actId="478"/>
          <ac:picMkLst>
            <pc:docMk/>
            <pc:sldMk cId="2301098234" sldId="294"/>
            <ac:picMk id="8" creationId="{043E6F4B-A1C2-B0BA-3DC7-0603C002AD07}"/>
          </ac:picMkLst>
        </pc:picChg>
        <pc:picChg chg="add mod">
          <ac:chgData name="Kaitlyn Poepsel" userId="a7bb61b9-7fad-410e-adc7-447ca8594b7d" providerId="ADAL" clId="{EB1EF0EC-58B7-4639-BC86-CB51399A0F67}" dt="2022-05-25T16:35:29.433" v="65" actId="14100"/>
          <ac:picMkLst>
            <pc:docMk/>
            <pc:sldMk cId="2301098234" sldId="294"/>
            <ac:picMk id="9" creationId="{0C998687-5E90-7FD3-6B19-38A77EFB9BD3}"/>
          </ac:picMkLst>
        </pc:picChg>
        <pc:picChg chg="del">
          <ac:chgData name="Kaitlyn Poepsel" userId="a7bb61b9-7fad-410e-adc7-447ca8594b7d" providerId="ADAL" clId="{EB1EF0EC-58B7-4639-BC86-CB51399A0F67}" dt="2022-05-25T16:35:37.464" v="70" actId="478"/>
          <ac:picMkLst>
            <pc:docMk/>
            <pc:sldMk cId="2301098234" sldId="294"/>
            <ac:picMk id="16" creationId="{24FC4949-B1C5-43C7-888A-E51CD2EF1D65}"/>
          </ac:picMkLst>
        </pc:picChg>
        <pc:picChg chg="add mod">
          <ac:chgData name="Kaitlyn Poepsel" userId="a7bb61b9-7fad-410e-adc7-447ca8594b7d" providerId="ADAL" clId="{EB1EF0EC-58B7-4639-BC86-CB51399A0F67}" dt="2022-05-25T16:35:37.757" v="71"/>
          <ac:picMkLst>
            <pc:docMk/>
            <pc:sldMk cId="2301098234" sldId="294"/>
            <ac:picMk id="17" creationId="{6A01BA4C-89CF-21C3-B22F-787B6F5246B0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32:21.585" v="437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EB1EF0EC-58B7-4639-BC86-CB51399A0F67}" dt="2022-05-25T17:30:51.620" v="330" actId="20577"/>
          <ac:spMkLst>
            <pc:docMk/>
            <pc:sldMk cId="2130125936" sldId="29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B1EF0EC-58B7-4639-BC86-CB51399A0F67}" dt="2022-05-25T17:30:42.928" v="308" actId="14100"/>
          <ac:picMkLst>
            <pc:docMk/>
            <pc:sldMk cId="2130125936" sldId="297"/>
            <ac:picMk id="9" creationId="{22F8E839-E2D6-062E-2400-53A0D335B329}"/>
          </ac:picMkLst>
        </pc:picChg>
        <pc:picChg chg="del">
          <ac:chgData name="Kaitlyn Poepsel" userId="a7bb61b9-7fad-410e-adc7-447ca8594b7d" providerId="ADAL" clId="{EB1EF0EC-58B7-4639-BC86-CB51399A0F67}" dt="2022-05-25T17:30:37.521" v="305" actId="478"/>
          <ac:picMkLst>
            <pc:docMk/>
            <pc:sldMk cId="2130125936" sldId="297"/>
            <ac:picMk id="10" creationId="{6146FF1D-0A87-FA13-5073-5491D7D19685}"/>
          </ac:picMkLst>
        </pc:picChg>
        <pc:picChg chg="del">
          <ac:chgData name="Kaitlyn Poepsel" userId="a7bb61b9-7fad-410e-adc7-447ca8594b7d" providerId="ADAL" clId="{EB1EF0EC-58B7-4639-BC86-CB51399A0F67}" dt="2022-05-25T17:31:00.178" v="331" actId="478"/>
          <ac:picMkLst>
            <pc:docMk/>
            <pc:sldMk cId="2130125936" sldId="297"/>
            <ac:picMk id="18" creationId="{B16153D1-9CD8-9BEF-8823-D1A264AA9EB8}"/>
          </ac:picMkLst>
        </pc:picChg>
        <pc:picChg chg="add mod">
          <ac:chgData name="Kaitlyn Poepsel" userId="a7bb61b9-7fad-410e-adc7-447ca8594b7d" providerId="ADAL" clId="{EB1EF0EC-58B7-4639-BC86-CB51399A0F67}" dt="2022-05-25T17:31:00.438" v="332"/>
          <ac:picMkLst>
            <pc:docMk/>
            <pc:sldMk cId="2130125936" sldId="297"/>
            <ac:picMk id="19" creationId="{2D11F62F-5D4C-18A3-3FF8-FD44F537526A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29:53.041" v="304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EB1EF0EC-58B7-4639-BC86-CB51399A0F67}" dt="2022-05-25T16:40:41.728" v="200" actId="20577"/>
          <ac:spMkLst>
            <pc:docMk/>
            <pc:sldMk cId="2134917330" sldId="29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B1EF0EC-58B7-4639-BC86-CB51399A0F67}" dt="2022-05-25T16:40:24.230" v="185" actId="1076"/>
          <ac:picMkLst>
            <pc:docMk/>
            <pc:sldMk cId="2134917330" sldId="298"/>
            <ac:picMk id="8" creationId="{E12E5899-F319-8461-DE20-F80984D731CF}"/>
          </ac:picMkLst>
        </pc:picChg>
        <pc:picChg chg="del">
          <ac:chgData name="Kaitlyn Poepsel" userId="a7bb61b9-7fad-410e-adc7-447ca8594b7d" providerId="ADAL" clId="{EB1EF0EC-58B7-4639-BC86-CB51399A0F67}" dt="2022-05-25T16:40:16.024" v="181" actId="478"/>
          <ac:picMkLst>
            <pc:docMk/>
            <pc:sldMk cId="2134917330" sldId="298"/>
            <ac:picMk id="9" creationId="{16B3B8BD-03EB-EFD5-F793-831A046A0A7A}"/>
          </ac:picMkLst>
        </pc:picChg>
      </pc:sldChg>
      <pc:sldChg chg="addSp delSp modSp mod">
        <pc:chgData name="Kaitlyn Poepsel" userId="a7bb61b9-7fad-410e-adc7-447ca8594b7d" providerId="ADAL" clId="{EB1EF0EC-58B7-4639-BC86-CB51399A0F67}" dt="2022-05-25T16:35:02.069" v="61" actId="171"/>
        <pc:sldMkLst>
          <pc:docMk/>
          <pc:sldMk cId="2202005953" sldId="304"/>
        </pc:sldMkLst>
        <pc:spChg chg="mod">
          <ac:chgData name="Kaitlyn Poepsel" userId="a7bb61b9-7fad-410e-adc7-447ca8594b7d" providerId="ADAL" clId="{EB1EF0EC-58B7-4639-BC86-CB51399A0F67}" dt="2022-05-25T16:34:22.664" v="48" actId="12788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EB1EF0EC-58B7-4639-BC86-CB51399A0F67}" dt="2022-05-25T16:34:22.664" v="48" actId="12788"/>
          <ac:spMkLst>
            <pc:docMk/>
            <pc:sldMk cId="2202005953" sldId="304"/>
            <ac:spMk id="18" creationId="{E32AF570-BEBA-4425-88C0-45DB27204C28}"/>
          </ac:spMkLst>
        </pc:spChg>
        <pc:spChg chg="mod">
          <ac:chgData name="Kaitlyn Poepsel" userId="a7bb61b9-7fad-410e-adc7-447ca8594b7d" providerId="ADAL" clId="{EB1EF0EC-58B7-4639-BC86-CB51399A0F67}" dt="2022-05-25T16:34:22.664" v="48" actId="12788"/>
          <ac:spMkLst>
            <pc:docMk/>
            <pc:sldMk cId="2202005953" sldId="304"/>
            <ac:spMk id="19" creationId="{1BE5F6F1-A4D7-4A4A-9B74-83AED8E52B15}"/>
          </ac:spMkLst>
        </pc:spChg>
        <pc:spChg chg="mod">
          <ac:chgData name="Kaitlyn Poepsel" userId="a7bb61b9-7fad-410e-adc7-447ca8594b7d" providerId="ADAL" clId="{EB1EF0EC-58B7-4639-BC86-CB51399A0F67}" dt="2022-05-25T16:34:22.664" v="48" actId="12788"/>
          <ac:spMkLst>
            <pc:docMk/>
            <pc:sldMk cId="2202005953" sldId="304"/>
            <ac:spMk id="20" creationId="{E77C4E2B-A4DA-4655-8325-43B4431AC0D7}"/>
          </ac:spMkLst>
        </pc:spChg>
        <pc:picChg chg="del">
          <ac:chgData name="Kaitlyn Poepsel" userId="a7bb61b9-7fad-410e-adc7-447ca8594b7d" providerId="ADAL" clId="{EB1EF0EC-58B7-4639-BC86-CB51399A0F67}" dt="2022-05-25T16:34:34.365" v="49" actId="478"/>
          <ac:picMkLst>
            <pc:docMk/>
            <pc:sldMk cId="2202005953" sldId="304"/>
            <ac:picMk id="4" creationId="{B260691D-8316-FA7C-B838-24C4F6F236E5}"/>
          </ac:picMkLst>
        </pc:picChg>
        <pc:picChg chg="add mod">
          <ac:chgData name="Kaitlyn Poepsel" userId="a7bb61b9-7fad-410e-adc7-447ca8594b7d" providerId="ADAL" clId="{EB1EF0EC-58B7-4639-BC86-CB51399A0F67}" dt="2022-05-25T16:34:39.430" v="52" actId="14100"/>
          <ac:picMkLst>
            <pc:docMk/>
            <pc:sldMk cId="2202005953" sldId="304"/>
            <ac:picMk id="8" creationId="{97E9A377-0975-364C-F839-DEEA6C14340E}"/>
          </ac:picMkLst>
        </pc:picChg>
        <pc:picChg chg="del">
          <ac:chgData name="Kaitlyn Poepsel" userId="a7bb61b9-7fad-410e-adc7-447ca8594b7d" providerId="ADAL" clId="{EB1EF0EC-58B7-4639-BC86-CB51399A0F67}" dt="2022-05-25T16:34:40.215" v="53" actId="478"/>
          <ac:picMkLst>
            <pc:docMk/>
            <pc:sldMk cId="2202005953" sldId="304"/>
            <ac:picMk id="10" creationId="{9283C6EF-AC26-5E2E-FB3E-4F2977A3D8BD}"/>
          </ac:picMkLst>
        </pc:picChg>
        <pc:picChg chg="add mod ord">
          <ac:chgData name="Kaitlyn Poepsel" userId="a7bb61b9-7fad-410e-adc7-447ca8594b7d" providerId="ADAL" clId="{EB1EF0EC-58B7-4639-BC86-CB51399A0F67}" dt="2022-05-25T16:35:02.069" v="61" actId="171"/>
          <ac:picMkLst>
            <pc:docMk/>
            <pc:sldMk cId="2202005953" sldId="304"/>
            <ac:picMk id="11" creationId="{AC3D740B-DA1F-DDA5-5AE3-E7BD80403401}"/>
          </ac:picMkLst>
        </pc:picChg>
        <pc:picChg chg="mod">
          <ac:chgData name="Kaitlyn Poepsel" userId="a7bb61b9-7fad-410e-adc7-447ca8594b7d" providerId="ADAL" clId="{EB1EF0EC-58B7-4639-BC86-CB51399A0F67}" dt="2022-05-25T16:34:22.664" v="48" actId="12788"/>
          <ac:picMkLst>
            <pc:docMk/>
            <pc:sldMk cId="2202005953" sldId="304"/>
            <ac:picMk id="16" creationId="{F593FFD9-F205-410D-91F9-64A7464ECC61}"/>
          </ac:picMkLst>
        </pc:picChg>
        <pc:picChg chg="mod">
          <ac:chgData name="Kaitlyn Poepsel" userId="a7bb61b9-7fad-410e-adc7-447ca8594b7d" providerId="ADAL" clId="{EB1EF0EC-58B7-4639-BC86-CB51399A0F67}" dt="2022-05-25T16:34:22.664" v="48" actId="12788"/>
          <ac:picMkLst>
            <pc:docMk/>
            <pc:sldMk cId="2202005953" sldId="304"/>
            <ac:picMk id="21" creationId="{8FFB2D5E-AE70-40D6-B04B-9EEE53424C09}"/>
          </ac:picMkLst>
        </pc:picChg>
      </pc:sldChg>
      <pc:sldChg chg="addSp delSp modSp mod">
        <pc:chgData name="Kaitlyn Poepsel" userId="a7bb61b9-7fad-410e-adc7-447ca8594b7d" providerId="ADAL" clId="{EB1EF0EC-58B7-4639-BC86-CB51399A0F67}" dt="2022-05-25T17:38:28.727" v="619" actId="1076"/>
        <pc:sldMkLst>
          <pc:docMk/>
          <pc:sldMk cId="2566898193" sldId="318"/>
        </pc:sldMkLst>
        <pc:spChg chg="mod">
          <ac:chgData name="Kaitlyn Poepsel" userId="a7bb61b9-7fad-410e-adc7-447ca8594b7d" providerId="ADAL" clId="{EB1EF0EC-58B7-4639-BC86-CB51399A0F67}" dt="2022-05-25T17:37:57.945" v="604" actId="20577"/>
          <ac:spMkLst>
            <pc:docMk/>
            <pc:sldMk cId="2566898193" sldId="318"/>
            <ac:spMk id="11" creationId="{A762BECA-1EE8-404C-B64E-18FB47F2164C}"/>
          </ac:spMkLst>
        </pc:spChg>
        <pc:spChg chg="mod">
          <ac:chgData name="Kaitlyn Poepsel" userId="a7bb61b9-7fad-410e-adc7-447ca8594b7d" providerId="ADAL" clId="{EB1EF0EC-58B7-4639-BC86-CB51399A0F67}" dt="2022-05-25T17:38:01.809" v="611" actId="20577"/>
          <ac:spMkLst>
            <pc:docMk/>
            <pc:sldMk cId="2566898193" sldId="318"/>
            <ac:spMk id="13" creationId="{B6030183-9522-4FE0-A332-15C6D2AFAC8E}"/>
          </ac:spMkLst>
        </pc:spChg>
        <pc:spChg chg="mod">
          <ac:chgData name="Kaitlyn Poepsel" userId="a7bb61b9-7fad-410e-adc7-447ca8594b7d" providerId="ADAL" clId="{EB1EF0EC-58B7-4639-BC86-CB51399A0F67}" dt="2022-05-25T17:38:04.602" v="614" actId="20577"/>
          <ac:spMkLst>
            <pc:docMk/>
            <pc:sldMk cId="2566898193" sldId="318"/>
            <ac:spMk id="17" creationId="{364510AB-9A87-4250-8C7C-D919FA7EBA91}"/>
          </ac:spMkLst>
        </pc:spChg>
        <pc:picChg chg="add mod">
          <ac:chgData name="Kaitlyn Poepsel" userId="a7bb61b9-7fad-410e-adc7-447ca8594b7d" providerId="ADAL" clId="{EB1EF0EC-58B7-4639-BC86-CB51399A0F67}" dt="2022-05-25T17:38:28.727" v="619" actId="1076"/>
          <ac:picMkLst>
            <pc:docMk/>
            <pc:sldMk cId="2566898193" sldId="318"/>
            <ac:picMk id="4" creationId="{2E09A50D-8EEC-7AE3-F7F6-78454B6F1FA0}"/>
          </ac:picMkLst>
        </pc:picChg>
        <pc:picChg chg="del">
          <ac:chgData name="Kaitlyn Poepsel" userId="a7bb61b9-7fad-410e-adc7-447ca8594b7d" providerId="ADAL" clId="{EB1EF0EC-58B7-4639-BC86-CB51399A0F67}" dt="2022-05-25T17:38:21.211" v="615" actId="478"/>
          <ac:picMkLst>
            <pc:docMk/>
            <pc:sldMk cId="2566898193" sldId="318"/>
            <ac:picMk id="20" creationId="{28AB6B3C-3C9B-29BB-B33F-87C1E537998A}"/>
          </ac:picMkLst>
        </pc:picChg>
      </pc:sldChg>
      <pc:sldChg chg="addSp delSp modSp mod modNotesTx">
        <pc:chgData name="Kaitlyn Poepsel" userId="a7bb61b9-7fad-410e-adc7-447ca8594b7d" providerId="ADAL" clId="{EB1EF0EC-58B7-4639-BC86-CB51399A0F67}" dt="2022-05-25T17:35:22.850" v="599" actId="20577"/>
        <pc:sldMkLst>
          <pc:docMk/>
          <pc:sldMk cId="3168942889" sldId="319"/>
        </pc:sldMkLst>
        <pc:spChg chg="mod">
          <ac:chgData name="Kaitlyn Poepsel" userId="a7bb61b9-7fad-410e-adc7-447ca8594b7d" providerId="ADAL" clId="{EB1EF0EC-58B7-4639-BC86-CB51399A0F67}" dt="2022-05-25T17:33:24.277" v="460" actId="20577"/>
          <ac:spMkLst>
            <pc:docMk/>
            <pc:sldMk cId="3168942889" sldId="319"/>
            <ac:spMk id="3" creationId="{C79DAAC3-8ED2-4305-A65B-0A5FB78C327E}"/>
          </ac:spMkLst>
        </pc:spChg>
        <pc:picChg chg="del">
          <ac:chgData name="Kaitlyn Poepsel" userId="a7bb61b9-7fad-410e-adc7-447ca8594b7d" providerId="ADAL" clId="{EB1EF0EC-58B7-4639-BC86-CB51399A0F67}" dt="2022-05-25T17:33:03.178" v="438" actId="478"/>
          <ac:picMkLst>
            <pc:docMk/>
            <pc:sldMk cId="3168942889" sldId="319"/>
            <ac:picMk id="8" creationId="{1BA72276-4694-7FF6-7DDE-5DAB6DA46851}"/>
          </ac:picMkLst>
        </pc:picChg>
        <pc:picChg chg="add mod">
          <ac:chgData name="Kaitlyn Poepsel" userId="a7bb61b9-7fad-410e-adc7-447ca8594b7d" providerId="ADAL" clId="{EB1EF0EC-58B7-4639-BC86-CB51399A0F67}" dt="2022-05-25T17:33:11.623" v="442" actId="1076"/>
          <ac:picMkLst>
            <pc:docMk/>
            <pc:sldMk cId="3168942889" sldId="319"/>
            <ac:picMk id="9" creationId="{EA311B30-589B-D2D4-8B43-FDE22EF12A3D}"/>
          </ac:picMkLst>
        </pc:picChg>
      </pc:sldChg>
      <pc:sldChg chg="addSp delSp modSp add del mod setBg delDesignElem">
        <pc:chgData name="Kaitlyn Poepsel" userId="a7bb61b9-7fad-410e-adc7-447ca8594b7d" providerId="ADAL" clId="{EB1EF0EC-58B7-4639-BC86-CB51399A0F67}" dt="2022-05-25T20:46:08.806" v="1405" actId="47"/>
        <pc:sldMkLst>
          <pc:docMk/>
          <pc:sldMk cId="2315967950" sldId="320"/>
        </pc:sldMkLst>
        <pc:spChg chg="del">
          <ac:chgData name="Kaitlyn Poepsel" userId="a7bb61b9-7fad-410e-adc7-447ca8594b7d" providerId="ADAL" clId="{EB1EF0EC-58B7-4639-BC86-CB51399A0F67}" dt="2022-05-25T20:41:41.819" v="1389" actId="478"/>
          <ac:spMkLst>
            <pc:docMk/>
            <pc:sldMk cId="2315967950" sldId="320"/>
            <ac:spMk id="2" creationId="{C1346CD5-DDF6-4979-9074-1AD0AA29EA9C}"/>
          </ac:spMkLst>
        </pc:spChg>
        <pc:spChg chg="add del mod">
          <ac:chgData name="Kaitlyn Poepsel" userId="a7bb61b9-7fad-410e-adc7-447ca8594b7d" providerId="ADAL" clId="{EB1EF0EC-58B7-4639-BC86-CB51399A0F67}" dt="2022-05-25T20:45:51.631" v="1403" actId="478"/>
          <ac:spMkLst>
            <pc:docMk/>
            <pc:sldMk cId="2315967950" sldId="320"/>
            <ac:spMk id="7" creationId="{CEB08B23-99AC-F2D3-42F4-A39821551C69}"/>
          </ac:spMkLst>
        </pc:spChg>
        <pc:spChg chg="add mod">
          <ac:chgData name="Kaitlyn Poepsel" userId="a7bb61b9-7fad-410e-adc7-447ca8594b7d" providerId="ADAL" clId="{EB1EF0EC-58B7-4639-BC86-CB51399A0F67}" dt="2022-05-25T20:41:50.281" v="1400" actId="27636"/>
          <ac:spMkLst>
            <pc:docMk/>
            <pc:sldMk cId="2315967950" sldId="320"/>
            <ac:spMk id="11" creationId="{2EEEFF77-6639-0669-191C-0F71D7368D9D}"/>
          </ac:spMkLst>
        </pc:spChg>
        <pc:spChg chg="add del mod">
          <ac:chgData name="Kaitlyn Poepsel" userId="a7bb61b9-7fad-410e-adc7-447ca8594b7d" providerId="ADAL" clId="{EB1EF0EC-58B7-4639-BC86-CB51399A0F67}" dt="2022-05-25T19:54:55.805" v="1352" actId="478"/>
          <ac:spMkLst>
            <pc:docMk/>
            <pc:sldMk cId="2315967950" sldId="320"/>
            <ac:spMk id="12" creationId="{82E643E1-DDCB-1C88-801F-62C0AA239197}"/>
          </ac:spMkLst>
        </pc:spChg>
        <pc:spChg chg="del">
          <ac:chgData name="Kaitlyn Poepsel" userId="a7bb61b9-7fad-410e-adc7-447ca8594b7d" providerId="ADAL" clId="{EB1EF0EC-58B7-4639-BC86-CB51399A0F67}" dt="2022-05-25T17:52:31.574" v="1324"/>
          <ac:spMkLst>
            <pc:docMk/>
            <pc:sldMk cId="2315967950" sldId="320"/>
            <ac:spMk id="70" creationId="{284B70D5-875B-433D-BDBD-1522A85D6C1D}"/>
          </ac:spMkLst>
        </pc:spChg>
        <pc:spChg chg="del">
          <ac:chgData name="Kaitlyn Poepsel" userId="a7bb61b9-7fad-410e-adc7-447ca8594b7d" providerId="ADAL" clId="{EB1EF0EC-58B7-4639-BC86-CB51399A0F67}" dt="2022-05-25T17:52:31.574" v="1324"/>
          <ac:spMkLst>
            <pc:docMk/>
            <pc:sldMk cId="2315967950" sldId="320"/>
            <ac:spMk id="73" creationId="{1E299956-A9E7-4FC1-A0B1-D590CA9730E8}"/>
          </ac:spMkLst>
        </pc:spChg>
        <pc:spChg chg="del">
          <ac:chgData name="Kaitlyn Poepsel" userId="a7bb61b9-7fad-410e-adc7-447ca8594b7d" providerId="ADAL" clId="{EB1EF0EC-58B7-4639-BC86-CB51399A0F67}" dt="2022-05-25T17:52:31.574" v="1324"/>
          <ac:spMkLst>
            <pc:docMk/>
            <pc:sldMk cId="2315967950" sldId="320"/>
            <ac:spMk id="74" creationId="{17FC539C-B783-4B03-9F9E-D13430F3F64F}"/>
          </ac:spMkLst>
        </pc:spChg>
        <pc:picChg chg="add del">
          <ac:chgData name="Kaitlyn Poepsel" userId="a7bb61b9-7fad-410e-adc7-447ca8594b7d" providerId="ADAL" clId="{EB1EF0EC-58B7-4639-BC86-CB51399A0F67}" dt="2022-05-25T20:45:52.260" v="1404" actId="478"/>
          <ac:picMkLst>
            <pc:docMk/>
            <pc:sldMk cId="2315967950" sldId="320"/>
            <ac:picMk id="15" creationId="{A3BEEA30-14CC-420C-BD73-6FB8D6DCBF4F}"/>
          </ac:picMkLst>
        </pc:picChg>
        <pc:cxnChg chg="del">
          <ac:chgData name="Kaitlyn Poepsel" userId="a7bb61b9-7fad-410e-adc7-447ca8594b7d" providerId="ADAL" clId="{EB1EF0EC-58B7-4639-BC86-CB51399A0F67}" dt="2022-05-25T17:52:31.574" v="1324"/>
          <ac:cxnSpMkLst>
            <pc:docMk/>
            <pc:sldMk cId="2315967950" sldId="320"/>
            <ac:cxnSpMk id="71" creationId="{C947DF4A-614C-4B4C-8B80-E5B9D8E8CFED}"/>
          </ac:cxnSpMkLst>
        </pc:cxnChg>
      </pc:sldChg>
      <pc:sldChg chg="addSp delSp modSp add mod modNotesTx">
        <pc:chgData name="Kaitlyn Poepsel" userId="a7bb61b9-7fad-410e-adc7-447ca8594b7d" providerId="ADAL" clId="{EB1EF0EC-58B7-4639-BC86-CB51399A0F67}" dt="2022-05-25T20:51:01.155" v="1443" actId="20577"/>
        <pc:sldMkLst>
          <pc:docMk/>
          <pc:sldMk cId="2691876359" sldId="321"/>
        </pc:sldMkLst>
        <pc:spChg chg="mod">
          <ac:chgData name="Kaitlyn Poepsel" userId="a7bb61b9-7fad-410e-adc7-447ca8594b7d" providerId="ADAL" clId="{EB1EF0EC-58B7-4639-BC86-CB51399A0F67}" dt="2022-05-25T18:22:55.709" v="1332" actId="1076"/>
          <ac:spMkLst>
            <pc:docMk/>
            <pc:sldMk cId="2691876359" sldId="321"/>
            <ac:spMk id="2" creationId="{C1346CD5-DDF6-4979-9074-1AD0AA29EA9C}"/>
          </ac:spMkLst>
        </pc:spChg>
        <pc:spChg chg="add del mod">
          <ac:chgData name="Kaitlyn Poepsel" userId="a7bb61b9-7fad-410e-adc7-447ca8594b7d" providerId="ADAL" clId="{EB1EF0EC-58B7-4639-BC86-CB51399A0F67}" dt="2022-05-25T18:22:51.757" v="1331" actId="478"/>
          <ac:spMkLst>
            <pc:docMk/>
            <pc:sldMk cId="2691876359" sldId="321"/>
            <ac:spMk id="3" creationId="{177BA0CF-5264-75E4-5E61-31922CEE3677}"/>
          </ac:spMkLst>
        </pc:spChg>
        <pc:picChg chg="add mod">
          <ac:chgData name="Kaitlyn Poepsel" userId="a7bb61b9-7fad-410e-adc7-447ca8594b7d" providerId="ADAL" clId="{EB1EF0EC-58B7-4639-BC86-CB51399A0F67}" dt="2022-05-25T18:23:20.101" v="1338" actId="14100"/>
          <ac:picMkLst>
            <pc:docMk/>
            <pc:sldMk cId="2691876359" sldId="321"/>
            <ac:picMk id="8" creationId="{4A86FC10-847C-8391-0185-0DFDA481834D}"/>
          </ac:picMkLst>
        </pc:picChg>
        <pc:picChg chg="add mod">
          <ac:chgData name="Kaitlyn Poepsel" userId="a7bb61b9-7fad-410e-adc7-447ca8594b7d" providerId="ADAL" clId="{EB1EF0EC-58B7-4639-BC86-CB51399A0F67}" dt="2022-05-25T18:23:38.629" v="1341" actId="1076"/>
          <ac:picMkLst>
            <pc:docMk/>
            <pc:sldMk cId="2691876359" sldId="321"/>
            <ac:picMk id="10" creationId="{382C345B-108C-69DF-0B07-408DBDB21888}"/>
          </ac:picMkLst>
        </pc:picChg>
        <pc:picChg chg="del">
          <ac:chgData name="Kaitlyn Poepsel" userId="a7bb61b9-7fad-410e-adc7-447ca8594b7d" providerId="ADAL" clId="{EB1EF0EC-58B7-4639-BC86-CB51399A0F67}" dt="2022-05-25T18:23:25.383" v="1339" actId="478"/>
          <ac:picMkLst>
            <pc:docMk/>
            <pc:sldMk cId="2691876359" sldId="321"/>
            <ac:picMk id="12" creationId="{F6521533-E135-4716-B77A-51BC9A761990}"/>
          </ac:picMkLst>
        </pc:picChg>
        <pc:picChg chg="del">
          <ac:chgData name="Kaitlyn Poepsel" userId="a7bb61b9-7fad-410e-adc7-447ca8594b7d" providerId="ADAL" clId="{EB1EF0EC-58B7-4639-BC86-CB51399A0F67}" dt="2022-05-25T18:22:56.607" v="1333" actId="478"/>
          <ac:picMkLst>
            <pc:docMk/>
            <pc:sldMk cId="2691876359" sldId="321"/>
            <ac:picMk id="15" creationId="{9291668C-EE4E-4270-831A-0CAB33E484A4}"/>
          </ac:picMkLst>
        </pc:picChg>
      </pc:sldChg>
      <pc:sldChg chg="delSp add del setBg delDesignElem">
        <pc:chgData name="Kaitlyn Poepsel" userId="a7bb61b9-7fad-410e-adc7-447ca8594b7d" providerId="ADAL" clId="{EB1EF0EC-58B7-4639-BC86-CB51399A0F67}" dt="2022-05-25T17:39:53.987" v="643" actId="2696"/>
        <pc:sldMkLst>
          <pc:docMk/>
          <pc:sldMk cId="3309572328" sldId="321"/>
        </pc:sldMkLst>
        <pc:spChg chg="del">
          <ac:chgData name="Kaitlyn Poepsel" userId="a7bb61b9-7fad-410e-adc7-447ca8594b7d" providerId="ADAL" clId="{EB1EF0EC-58B7-4639-BC86-CB51399A0F67}" dt="2022-05-25T17:39:52.695" v="642"/>
          <ac:spMkLst>
            <pc:docMk/>
            <pc:sldMk cId="3309572328" sldId="321"/>
            <ac:spMk id="70" creationId="{284B70D5-875B-433D-BDBD-1522A85D6C1D}"/>
          </ac:spMkLst>
        </pc:spChg>
        <pc:spChg chg="del">
          <ac:chgData name="Kaitlyn Poepsel" userId="a7bb61b9-7fad-410e-adc7-447ca8594b7d" providerId="ADAL" clId="{EB1EF0EC-58B7-4639-BC86-CB51399A0F67}" dt="2022-05-25T17:39:52.695" v="642"/>
          <ac:spMkLst>
            <pc:docMk/>
            <pc:sldMk cId="3309572328" sldId="321"/>
            <ac:spMk id="73" creationId="{1E299956-A9E7-4FC1-A0B1-D590CA9730E8}"/>
          </ac:spMkLst>
        </pc:spChg>
        <pc:spChg chg="del">
          <ac:chgData name="Kaitlyn Poepsel" userId="a7bb61b9-7fad-410e-adc7-447ca8594b7d" providerId="ADAL" clId="{EB1EF0EC-58B7-4639-BC86-CB51399A0F67}" dt="2022-05-25T17:39:52.695" v="642"/>
          <ac:spMkLst>
            <pc:docMk/>
            <pc:sldMk cId="3309572328" sldId="321"/>
            <ac:spMk id="74" creationId="{17FC539C-B783-4B03-9F9E-D13430F3F64F}"/>
          </ac:spMkLst>
        </pc:spChg>
        <pc:cxnChg chg="del">
          <ac:chgData name="Kaitlyn Poepsel" userId="a7bb61b9-7fad-410e-adc7-447ca8594b7d" providerId="ADAL" clId="{EB1EF0EC-58B7-4639-BC86-CB51399A0F67}" dt="2022-05-25T17:39:52.695" v="642"/>
          <ac:cxnSpMkLst>
            <pc:docMk/>
            <pc:sldMk cId="3309572328" sldId="321"/>
            <ac:cxnSpMk id="71" creationId="{C947DF4A-614C-4B4C-8B80-E5B9D8E8CFED}"/>
          </ac:cxnSpMkLst>
        </pc:cxnChg>
      </pc:sldChg>
      <pc:sldChg chg="delSp add del setBg delDesignElem">
        <pc:chgData name="Kaitlyn Poepsel" userId="a7bb61b9-7fad-410e-adc7-447ca8594b7d" providerId="ADAL" clId="{EB1EF0EC-58B7-4639-BC86-CB51399A0F67}" dt="2022-05-25T17:39:53.987" v="643" actId="2696"/>
        <pc:sldMkLst>
          <pc:docMk/>
          <pc:sldMk cId="2569985850" sldId="322"/>
        </pc:sldMkLst>
        <pc:spChg chg="del">
          <ac:chgData name="Kaitlyn Poepsel" userId="a7bb61b9-7fad-410e-adc7-447ca8594b7d" providerId="ADAL" clId="{EB1EF0EC-58B7-4639-BC86-CB51399A0F67}" dt="2022-05-25T17:39:52.695" v="642"/>
          <ac:spMkLst>
            <pc:docMk/>
            <pc:sldMk cId="2569985850" sldId="322"/>
            <ac:spMk id="70" creationId="{284B70D5-875B-433D-BDBD-1522A85D6C1D}"/>
          </ac:spMkLst>
        </pc:spChg>
        <pc:spChg chg="del">
          <ac:chgData name="Kaitlyn Poepsel" userId="a7bb61b9-7fad-410e-adc7-447ca8594b7d" providerId="ADAL" clId="{EB1EF0EC-58B7-4639-BC86-CB51399A0F67}" dt="2022-05-25T17:39:52.695" v="642"/>
          <ac:spMkLst>
            <pc:docMk/>
            <pc:sldMk cId="2569985850" sldId="322"/>
            <ac:spMk id="73" creationId="{1E299956-A9E7-4FC1-A0B1-D590CA9730E8}"/>
          </ac:spMkLst>
        </pc:spChg>
        <pc:spChg chg="del">
          <ac:chgData name="Kaitlyn Poepsel" userId="a7bb61b9-7fad-410e-adc7-447ca8594b7d" providerId="ADAL" clId="{EB1EF0EC-58B7-4639-BC86-CB51399A0F67}" dt="2022-05-25T17:39:52.695" v="642"/>
          <ac:spMkLst>
            <pc:docMk/>
            <pc:sldMk cId="2569985850" sldId="322"/>
            <ac:spMk id="74" creationId="{17FC539C-B783-4B03-9F9E-D13430F3F64F}"/>
          </ac:spMkLst>
        </pc:spChg>
        <pc:cxnChg chg="del">
          <ac:chgData name="Kaitlyn Poepsel" userId="a7bb61b9-7fad-410e-adc7-447ca8594b7d" providerId="ADAL" clId="{EB1EF0EC-58B7-4639-BC86-CB51399A0F67}" dt="2022-05-25T17:39:52.695" v="642"/>
          <ac:cxnSpMkLst>
            <pc:docMk/>
            <pc:sldMk cId="2569985850" sldId="322"/>
            <ac:cxnSpMk id="71" creationId="{C947DF4A-614C-4B4C-8B80-E5B9D8E8CFED}"/>
          </ac:cxnSpMkLst>
        </pc:cxnChg>
      </pc:sldChg>
      <pc:sldChg chg="addSp delSp modSp add mod modNotesTx">
        <pc:chgData name="Kaitlyn Poepsel" userId="a7bb61b9-7fad-410e-adc7-447ca8594b7d" providerId="ADAL" clId="{EB1EF0EC-58B7-4639-BC86-CB51399A0F67}" dt="2022-05-25T20:51:02.964" v="1444"/>
        <pc:sldMkLst>
          <pc:docMk/>
          <pc:sldMk cId="3238142471" sldId="322"/>
        </pc:sldMkLst>
        <pc:spChg chg="mod">
          <ac:chgData name="Kaitlyn Poepsel" userId="a7bb61b9-7fad-410e-adc7-447ca8594b7d" providerId="ADAL" clId="{EB1EF0EC-58B7-4639-BC86-CB51399A0F67}" dt="2022-05-25T20:50:34.467" v="1418" actId="1076"/>
          <ac:spMkLst>
            <pc:docMk/>
            <pc:sldMk cId="3238142471" sldId="322"/>
            <ac:spMk id="2" creationId="{C1346CD5-DDF6-4979-9074-1AD0AA29EA9C}"/>
          </ac:spMkLst>
        </pc:spChg>
        <pc:spChg chg="add del mod">
          <ac:chgData name="Kaitlyn Poepsel" userId="a7bb61b9-7fad-410e-adc7-447ca8594b7d" providerId="ADAL" clId="{EB1EF0EC-58B7-4639-BC86-CB51399A0F67}" dt="2022-05-25T19:03:09.812" v="1342" actId="478"/>
          <ac:spMkLst>
            <pc:docMk/>
            <pc:sldMk cId="3238142471" sldId="322"/>
            <ac:spMk id="8" creationId="{B4F712A3-2AAA-4BD4-4FEC-9C0F164F18BF}"/>
          </ac:spMkLst>
        </pc:spChg>
        <pc:picChg chg="add mod">
          <ac:chgData name="Kaitlyn Poepsel" userId="a7bb61b9-7fad-410e-adc7-447ca8594b7d" providerId="ADAL" clId="{EB1EF0EC-58B7-4639-BC86-CB51399A0F67}" dt="2022-05-25T19:03:21.188" v="1346" actId="14100"/>
          <ac:picMkLst>
            <pc:docMk/>
            <pc:sldMk cId="3238142471" sldId="322"/>
            <ac:picMk id="7" creationId="{C1877D87-F531-749D-EE89-CC9F58FC89BA}"/>
          </ac:picMkLst>
        </pc:picChg>
        <pc:picChg chg="add mod">
          <ac:chgData name="Kaitlyn Poepsel" userId="a7bb61b9-7fad-410e-adc7-447ca8594b7d" providerId="ADAL" clId="{EB1EF0EC-58B7-4639-BC86-CB51399A0F67}" dt="2022-05-25T19:03:57.472" v="1349" actId="1076"/>
          <ac:picMkLst>
            <pc:docMk/>
            <pc:sldMk cId="3238142471" sldId="322"/>
            <ac:picMk id="10" creationId="{13EF4CC3-EE73-DD84-D37C-C691BF0202AE}"/>
          </ac:picMkLst>
        </pc:picChg>
        <pc:picChg chg="del">
          <ac:chgData name="Kaitlyn Poepsel" userId="a7bb61b9-7fad-410e-adc7-447ca8594b7d" providerId="ADAL" clId="{EB1EF0EC-58B7-4639-BC86-CB51399A0F67}" dt="2022-05-25T19:03:53.534" v="1347" actId="478"/>
          <ac:picMkLst>
            <pc:docMk/>
            <pc:sldMk cId="3238142471" sldId="322"/>
            <ac:picMk id="13" creationId="{14D15274-CBC1-4DD9-8D14-40E4F4B91145}"/>
          </ac:picMkLst>
        </pc:picChg>
        <pc:picChg chg="del">
          <ac:chgData name="Kaitlyn Poepsel" userId="a7bb61b9-7fad-410e-adc7-447ca8594b7d" providerId="ADAL" clId="{EB1EF0EC-58B7-4639-BC86-CB51399A0F67}" dt="2022-05-25T19:03:11.496" v="1343" actId="478"/>
          <ac:picMkLst>
            <pc:docMk/>
            <pc:sldMk cId="3238142471" sldId="322"/>
            <ac:picMk id="14" creationId="{5EAE209C-1151-4C94-8F3E-613719971104}"/>
          </ac:picMkLst>
        </pc:picChg>
      </pc:sldChg>
      <pc:sldChg chg="addSp delSp modSp add mod setBg delDesignElem modNotesTx">
        <pc:chgData name="Kaitlyn Poepsel" userId="a7bb61b9-7fad-410e-adc7-447ca8594b7d" providerId="ADAL" clId="{EB1EF0EC-58B7-4639-BC86-CB51399A0F67}" dt="2022-05-26T18:31:26.648" v="1498" actId="1076"/>
        <pc:sldMkLst>
          <pc:docMk/>
          <pc:sldMk cId="1793012455" sldId="323"/>
        </pc:sldMkLst>
        <pc:spChg chg="mod">
          <ac:chgData name="Kaitlyn Poepsel" userId="a7bb61b9-7fad-410e-adc7-447ca8594b7d" providerId="ADAL" clId="{EB1EF0EC-58B7-4639-BC86-CB51399A0F67}" dt="2022-05-25T20:49:03.717" v="1416" actId="20577"/>
          <ac:spMkLst>
            <pc:docMk/>
            <pc:sldMk cId="1793012455" sldId="323"/>
            <ac:spMk id="2" creationId="{C1346CD5-DDF6-4979-9074-1AD0AA29EA9C}"/>
          </ac:spMkLst>
        </pc:spChg>
        <pc:spChg chg="add del mod">
          <ac:chgData name="Kaitlyn Poepsel" userId="a7bb61b9-7fad-410e-adc7-447ca8594b7d" providerId="ADAL" clId="{EB1EF0EC-58B7-4639-BC86-CB51399A0F67}" dt="2022-05-25T19:51:03.144" v="1350" actId="478"/>
          <ac:spMkLst>
            <pc:docMk/>
            <pc:sldMk cId="1793012455" sldId="323"/>
            <ac:spMk id="12" creationId="{E740DBDB-64F3-68EC-5EDC-FFB93686480C}"/>
          </ac:spMkLst>
        </pc:spChg>
        <pc:spChg chg="del">
          <ac:chgData name="Kaitlyn Poepsel" userId="a7bb61b9-7fad-410e-adc7-447ca8594b7d" providerId="ADAL" clId="{EB1EF0EC-58B7-4639-BC86-CB51399A0F67}" dt="2022-05-25T17:52:31.574" v="1324"/>
          <ac:spMkLst>
            <pc:docMk/>
            <pc:sldMk cId="1793012455" sldId="323"/>
            <ac:spMk id="70" creationId="{284B70D5-875B-433D-BDBD-1522A85D6C1D}"/>
          </ac:spMkLst>
        </pc:spChg>
        <pc:spChg chg="del">
          <ac:chgData name="Kaitlyn Poepsel" userId="a7bb61b9-7fad-410e-adc7-447ca8594b7d" providerId="ADAL" clId="{EB1EF0EC-58B7-4639-BC86-CB51399A0F67}" dt="2022-05-25T17:52:31.574" v="1324"/>
          <ac:spMkLst>
            <pc:docMk/>
            <pc:sldMk cId="1793012455" sldId="323"/>
            <ac:spMk id="73" creationId="{1E299956-A9E7-4FC1-A0B1-D590CA9730E8}"/>
          </ac:spMkLst>
        </pc:spChg>
        <pc:spChg chg="del">
          <ac:chgData name="Kaitlyn Poepsel" userId="a7bb61b9-7fad-410e-adc7-447ca8594b7d" providerId="ADAL" clId="{EB1EF0EC-58B7-4639-BC86-CB51399A0F67}" dt="2022-05-25T17:52:31.574" v="1324"/>
          <ac:spMkLst>
            <pc:docMk/>
            <pc:sldMk cId="1793012455" sldId="323"/>
            <ac:spMk id="74" creationId="{17FC539C-B783-4B03-9F9E-D13430F3F64F}"/>
          </ac:spMkLst>
        </pc:spChg>
        <pc:picChg chg="add del mod">
          <ac:chgData name="Kaitlyn Poepsel" userId="a7bb61b9-7fad-410e-adc7-447ca8594b7d" providerId="ADAL" clId="{EB1EF0EC-58B7-4639-BC86-CB51399A0F67}" dt="2022-05-26T18:28:37.381" v="1470" actId="478"/>
          <ac:picMkLst>
            <pc:docMk/>
            <pc:sldMk cId="1793012455" sldId="323"/>
            <ac:picMk id="7" creationId="{2BC089ED-179C-9B08-B670-D0125667A644}"/>
          </ac:picMkLst>
        </pc:picChg>
        <pc:picChg chg="add del mod">
          <ac:chgData name="Kaitlyn Poepsel" userId="a7bb61b9-7fad-410e-adc7-447ca8594b7d" providerId="ADAL" clId="{EB1EF0EC-58B7-4639-BC86-CB51399A0F67}" dt="2022-05-26T18:30:28.192" v="1491" actId="478"/>
          <ac:picMkLst>
            <pc:docMk/>
            <pc:sldMk cId="1793012455" sldId="323"/>
            <ac:picMk id="8" creationId="{A57DEA49-958E-21B6-8516-8460D54290ED}"/>
          </ac:picMkLst>
        </pc:picChg>
        <pc:picChg chg="add mod">
          <ac:chgData name="Kaitlyn Poepsel" userId="a7bb61b9-7fad-410e-adc7-447ca8594b7d" providerId="ADAL" clId="{EB1EF0EC-58B7-4639-BC86-CB51399A0F67}" dt="2022-05-26T18:29:10.220" v="1479" actId="1076"/>
          <ac:picMkLst>
            <pc:docMk/>
            <pc:sldMk cId="1793012455" sldId="323"/>
            <ac:picMk id="10" creationId="{34D32E31-BAFC-F766-E736-BA42EDB040C6}"/>
          </ac:picMkLst>
        </pc:picChg>
        <pc:picChg chg="add mod">
          <ac:chgData name="Kaitlyn Poepsel" userId="a7bb61b9-7fad-410e-adc7-447ca8594b7d" providerId="ADAL" clId="{EB1EF0EC-58B7-4639-BC86-CB51399A0F67}" dt="2022-05-26T18:31:26.648" v="1498" actId="1076"/>
          <ac:picMkLst>
            <pc:docMk/>
            <pc:sldMk cId="1793012455" sldId="323"/>
            <ac:picMk id="12" creationId="{CCFF361E-E22E-5224-8381-24591B98EAC9}"/>
          </ac:picMkLst>
        </pc:picChg>
        <pc:picChg chg="del">
          <ac:chgData name="Kaitlyn Poepsel" userId="a7bb61b9-7fad-410e-adc7-447ca8594b7d" providerId="ADAL" clId="{EB1EF0EC-58B7-4639-BC86-CB51399A0F67}" dt="2022-05-25T20:39:51.456" v="1382" actId="478"/>
          <ac:picMkLst>
            <pc:docMk/>
            <pc:sldMk cId="1793012455" sldId="323"/>
            <ac:picMk id="13" creationId="{7E2BEEF8-7A4A-4608-A438-9ECB8B637600}"/>
          </ac:picMkLst>
        </pc:picChg>
        <pc:picChg chg="del">
          <ac:chgData name="Kaitlyn Poepsel" userId="a7bb61b9-7fad-410e-adc7-447ca8594b7d" providerId="ADAL" clId="{EB1EF0EC-58B7-4639-BC86-CB51399A0F67}" dt="2022-05-26T18:29:07.642" v="1477" actId="478"/>
          <ac:picMkLst>
            <pc:docMk/>
            <pc:sldMk cId="1793012455" sldId="323"/>
            <ac:picMk id="56" creationId="{1B8ACF00-D2A7-49BC-8D4D-FDA38395EE9D}"/>
          </ac:picMkLst>
        </pc:picChg>
        <pc:cxnChg chg="del">
          <ac:chgData name="Kaitlyn Poepsel" userId="a7bb61b9-7fad-410e-adc7-447ca8594b7d" providerId="ADAL" clId="{EB1EF0EC-58B7-4639-BC86-CB51399A0F67}" dt="2022-05-25T17:52:31.574" v="1324"/>
          <ac:cxnSpMkLst>
            <pc:docMk/>
            <pc:sldMk cId="1793012455" sldId="323"/>
            <ac:cxnSpMk id="71" creationId="{C947DF4A-614C-4B4C-8B80-E5B9D8E8CFED}"/>
          </ac:cxnSpMkLst>
        </pc:cxnChg>
      </pc:sldChg>
      <pc:sldChg chg="addSp delSp modSp add mod modNotesTx">
        <pc:chgData name="Kaitlyn Poepsel" userId="a7bb61b9-7fad-410e-adc7-447ca8594b7d" providerId="ADAL" clId="{EB1EF0EC-58B7-4639-BC86-CB51399A0F67}" dt="2022-05-26T18:30:25.329" v="1490" actId="14100"/>
        <pc:sldMkLst>
          <pc:docMk/>
          <pc:sldMk cId="873259030" sldId="324"/>
        </pc:sldMkLst>
        <pc:spChg chg="mod">
          <ac:chgData name="Kaitlyn Poepsel" userId="a7bb61b9-7fad-410e-adc7-447ca8594b7d" providerId="ADAL" clId="{EB1EF0EC-58B7-4639-BC86-CB51399A0F67}" dt="2022-05-25T20:49:07.661" v="1417" actId="20577"/>
          <ac:spMkLst>
            <pc:docMk/>
            <pc:sldMk cId="873259030" sldId="324"/>
            <ac:spMk id="7" creationId="{B758F359-4830-4722-A0AB-BCD72A1F5998}"/>
          </ac:spMkLst>
        </pc:spChg>
        <pc:spChg chg="add del mod">
          <ac:chgData name="Kaitlyn Poepsel" userId="a7bb61b9-7fad-410e-adc7-447ca8594b7d" providerId="ADAL" clId="{EB1EF0EC-58B7-4639-BC86-CB51399A0F67}" dt="2022-05-25T19:54:57.093" v="1353" actId="478"/>
          <ac:spMkLst>
            <pc:docMk/>
            <pc:sldMk cId="873259030" sldId="324"/>
            <ac:spMk id="9" creationId="{50A43988-B683-7BD3-F0A2-52A87408DDE5}"/>
          </ac:spMkLst>
        </pc:spChg>
        <pc:picChg chg="del">
          <ac:chgData name="Kaitlyn Poepsel" userId="a7bb61b9-7fad-410e-adc7-447ca8594b7d" providerId="ADAL" clId="{EB1EF0EC-58B7-4639-BC86-CB51399A0F67}" dt="2022-05-26T18:29:39.024" v="1486" actId="478"/>
          <ac:picMkLst>
            <pc:docMk/>
            <pc:sldMk cId="873259030" sldId="324"/>
            <ac:picMk id="6" creationId="{F94D9D5C-DD7A-41C3-A0B8-8630EF8DC23A}"/>
          </ac:picMkLst>
        </pc:picChg>
        <pc:picChg chg="add del mod">
          <ac:chgData name="Kaitlyn Poepsel" userId="a7bb61b9-7fad-410e-adc7-447ca8594b7d" providerId="ADAL" clId="{EB1EF0EC-58B7-4639-BC86-CB51399A0F67}" dt="2022-05-26T18:30:12.819" v="1487" actId="478"/>
          <ac:picMkLst>
            <pc:docMk/>
            <pc:sldMk cId="873259030" sldId="324"/>
            <ac:picMk id="8" creationId="{0472C9FC-FC87-9A00-E5A8-DE1BD27DDB9A}"/>
          </ac:picMkLst>
        </pc:picChg>
        <pc:picChg chg="del">
          <ac:chgData name="Kaitlyn Poepsel" userId="a7bb61b9-7fad-410e-adc7-447ca8594b7d" providerId="ADAL" clId="{EB1EF0EC-58B7-4639-BC86-CB51399A0F67}" dt="2022-05-25T20:47:38.747" v="1406" actId="478"/>
          <ac:picMkLst>
            <pc:docMk/>
            <pc:sldMk cId="873259030" sldId="324"/>
            <ac:picMk id="8" creationId="{731C5909-7CAC-4E0A-8227-0479C0D28602}"/>
          </ac:picMkLst>
        </pc:picChg>
        <pc:picChg chg="add del mod ord">
          <ac:chgData name="Kaitlyn Poepsel" userId="a7bb61b9-7fad-410e-adc7-447ca8594b7d" providerId="ADAL" clId="{EB1EF0EC-58B7-4639-BC86-CB51399A0F67}" dt="2022-05-26T18:29:12.729" v="1480" actId="478"/>
          <ac:picMkLst>
            <pc:docMk/>
            <pc:sldMk cId="873259030" sldId="324"/>
            <ac:picMk id="10" creationId="{51BE8E4A-B3DF-904C-412D-F5CA51224FF3}"/>
          </ac:picMkLst>
        </pc:picChg>
        <pc:picChg chg="add mod">
          <ac:chgData name="Kaitlyn Poepsel" userId="a7bb61b9-7fad-410e-adc7-447ca8594b7d" providerId="ADAL" clId="{EB1EF0EC-58B7-4639-BC86-CB51399A0F67}" dt="2022-05-26T18:29:37.860" v="1485" actId="1076"/>
          <ac:picMkLst>
            <pc:docMk/>
            <pc:sldMk cId="873259030" sldId="324"/>
            <ac:picMk id="11" creationId="{8DB9009B-FDE5-2ACD-222A-CF136FCE9BD1}"/>
          </ac:picMkLst>
        </pc:picChg>
        <pc:picChg chg="add mod">
          <ac:chgData name="Kaitlyn Poepsel" userId="a7bb61b9-7fad-410e-adc7-447ca8594b7d" providerId="ADAL" clId="{EB1EF0EC-58B7-4639-BC86-CB51399A0F67}" dt="2022-05-26T18:30:25.329" v="1490" actId="14100"/>
          <ac:picMkLst>
            <pc:docMk/>
            <pc:sldMk cId="873259030" sldId="324"/>
            <ac:picMk id="13" creationId="{1E5776E6-3118-173B-67F3-96F013C9FBCF}"/>
          </ac:picMkLst>
        </pc:picChg>
      </pc:sldChg>
    </pc:docChg>
  </pc:docChgLst>
  <pc:docChgLst>
    <pc:chgData name="Kaitlyn Poepsel" userId="a7bb61b9-7fad-410e-adc7-447ca8594b7d" providerId="ADAL" clId="{E0AAC535-2577-4401-BF7D-12424FA40B84}"/>
    <pc:docChg chg="undo custSel addSld delSld modSld sldOrd">
      <pc:chgData name="Kaitlyn Poepsel" userId="a7bb61b9-7fad-410e-adc7-447ca8594b7d" providerId="ADAL" clId="{E0AAC535-2577-4401-BF7D-12424FA40B84}" dt="2021-05-27T17:07:21.508" v="1715" actId="20577"/>
      <pc:docMkLst>
        <pc:docMk/>
      </pc:docMkLst>
      <pc:sldChg chg="modSp mod modNotesTx">
        <pc:chgData name="Kaitlyn Poepsel" userId="a7bb61b9-7fad-410e-adc7-447ca8594b7d" providerId="ADAL" clId="{E0AAC535-2577-4401-BF7D-12424FA40B84}" dt="2021-05-27T16:53:18.923" v="1429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E0AAC535-2577-4401-BF7D-12424FA40B84}" dt="2021-05-27T15:49:14.968" v="159" actId="20577"/>
          <ac:spMkLst>
            <pc:docMk/>
            <pc:sldMk cId="473767765" sldId="257"/>
            <ac:spMk id="2" creationId="{ACD6F98B-573B-4765-BDCC-555D0DE5E764}"/>
          </ac:spMkLst>
        </pc:spChg>
        <pc:spChg chg="mod">
          <ac:chgData name="Kaitlyn Poepsel" userId="a7bb61b9-7fad-410e-adc7-447ca8594b7d" providerId="ADAL" clId="{E0AAC535-2577-4401-BF7D-12424FA40B84}" dt="2021-05-27T15:48:34.127" v="95" actId="20577"/>
          <ac:spMkLst>
            <pc:docMk/>
            <pc:sldMk cId="473767765" sldId="257"/>
            <ac:spMk id="3" creationId="{F84470EE-4FA9-4D8D-AB13-BB11CFB9630C}"/>
          </ac:spMkLst>
        </pc:spChg>
      </pc:sldChg>
      <pc:sldChg chg="modSp new del mod">
        <pc:chgData name="Kaitlyn Poepsel" userId="a7bb61b9-7fad-410e-adc7-447ca8594b7d" providerId="ADAL" clId="{E0AAC535-2577-4401-BF7D-12424FA40B84}" dt="2021-05-27T16:00:06.146" v="572" actId="47"/>
        <pc:sldMkLst>
          <pc:docMk/>
          <pc:sldMk cId="1406249561" sldId="258"/>
        </pc:sldMkLst>
        <pc:spChg chg="mod">
          <ac:chgData name="Kaitlyn Poepsel" userId="a7bb61b9-7fad-410e-adc7-447ca8594b7d" providerId="ADAL" clId="{E0AAC535-2577-4401-BF7D-12424FA40B84}" dt="2021-05-27T15:58:51.400" v="432" actId="20577"/>
          <ac:spMkLst>
            <pc:docMk/>
            <pc:sldMk cId="1406249561" sldId="258"/>
            <ac:spMk id="2" creationId="{8219A3F5-E180-4A8C-8691-693D3EBC6325}"/>
          </ac:spMkLst>
        </pc:spChg>
        <pc:spChg chg="mod">
          <ac:chgData name="Kaitlyn Poepsel" userId="a7bb61b9-7fad-410e-adc7-447ca8594b7d" providerId="ADAL" clId="{E0AAC535-2577-4401-BF7D-12424FA40B84}" dt="2021-05-27T15:59:40.164" v="466" actId="6549"/>
          <ac:spMkLst>
            <pc:docMk/>
            <pc:sldMk cId="1406249561" sldId="258"/>
            <ac:spMk id="3" creationId="{3BA833AF-FD2F-479E-94E3-9B7A9EE1A71A}"/>
          </ac:spMkLst>
        </pc:spChg>
      </pc:sldChg>
      <pc:sldChg chg="addSp delSp modSp new mod modNotesTx">
        <pc:chgData name="Kaitlyn Poepsel" userId="a7bb61b9-7fad-410e-adc7-447ca8594b7d" providerId="ADAL" clId="{E0AAC535-2577-4401-BF7D-12424FA40B84}" dt="2021-05-27T16:44:30.461" v="1241" actId="5793"/>
        <pc:sldMkLst>
          <pc:docMk/>
          <pc:sldMk cId="1141861681" sldId="259"/>
        </pc:sldMkLst>
        <pc:spChg chg="mod">
          <ac:chgData name="Kaitlyn Poepsel" userId="a7bb61b9-7fad-410e-adc7-447ca8594b7d" providerId="ADAL" clId="{E0AAC535-2577-4401-BF7D-12424FA40B84}" dt="2021-05-27T15:49:42.040" v="192" actId="20577"/>
          <ac:spMkLst>
            <pc:docMk/>
            <pc:sldMk cId="1141861681" sldId="259"/>
            <ac:spMk id="2" creationId="{580D2246-F62E-4D27-8751-553DC0DDAB11}"/>
          </ac:spMkLst>
        </pc:spChg>
        <pc:spChg chg="mod">
          <ac:chgData name="Kaitlyn Poepsel" userId="a7bb61b9-7fad-410e-adc7-447ca8594b7d" providerId="ADAL" clId="{E0AAC535-2577-4401-BF7D-12424FA40B84}" dt="2021-05-27T15:53:54.127" v="276" actId="5793"/>
          <ac:spMkLst>
            <pc:docMk/>
            <pc:sldMk cId="1141861681" sldId="259"/>
            <ac:spMk id="3" creationId="{A6249187-04E0-4847-BE56-72D7D271D150}"/>
          </ac:spMkLst>
        </pc:spChg>
        <pc:picChg chg="add del mod">
          <ac:chgData name="Kaitlyn Poepsel" userId="a7bb61b9-7fad-410e-adc7-447ca8594b7d" providerId="ADAL" clId="{E0AAC535-2577-4401-BF7D-12424FA40B84}" dt="2021-05-27T15:52:20.601" v="248" actId="478"/>
          <ac:picMkLst>
            <pc:docMk/>
            <pc:sldMk cId="1141861681" sldId="259"/>
            <ac:picMk id="1026" creationId="{80EEE701-B219-4C42-ABFC-CD3D55ECC11B}"/>
          </ac:picMkLst>
        </pc:picChg>
        <pc:picChg chg="add del mod">
          <ac:chgData name="Kaitlyn Poepsel" userId="a7bb61b9-7fad-410e-adc7-447ca8594b7d" providerId="ADAL" clId="{E0AAC535-2577-4401-BF7D-12424FA40B84}" dt="2021-05-27T15:53:18.857" v="269" actId="478"/>
          <ac:picMkLst>
            <pc:docMk/>
            <pc:sldMk cId="1141861681" sldId="259"/>
            <ac:picMk id="1028" creationId="{CB57AF63-29F0-4E1A-A48B-C6A176518D7B}"/>
          </ac:picMkLst>
        </pc:picChg>
        <pc:picChg chg="add mod">
          <ac:chgData name="Kaitlyn Poepsel" userId="a7bb61b9-7fad-410e-adc7-447ca8594b7d" providerId="ADAL" clId="{E0AAC535-2577-4401-BF7D-12424FA40B84}" dt="2021-05-27T15:53:47.854" v="272" actId="1076"/>
          <ac:picMkLst>
            <pc:docMk/>
            <pc:sldMk cId="1141861681" sldId="259"/>
            <ac:picMk id="1030" creationId="{9F307B27-7AE6-41F6-A32F-45BF642F2069}"/>
          </ac:picMkLst>
        </pc:picChg>
      </pc:sldChg>
      <pc:sldChg chg="modSp new mod ord modNotesTx">
        <pc:chgData name="Kaitlyn Poepsel" userId="a7bb61b9-7fad-410e-adc7-447ca8594b7d" providerId="ADAL" clId="{E0AAC535-2577-4401-BF7D-12424FA40B84}" dt="2021-05-27T16:15:06.106" v="1105" actId="255"/>
        <pc:sldMkLst>
          <pc:docMk/>
          <pc:sldMk cId="687164906" sldId="260"/>
        </pc:sldMkLst>
        <pc:spChg chg="mod">
          <ac:chgData name="Kaitlyn Poepsel" userId="a7bb61b9-7fad-410e-adc7-447ca8594b7d" providerId="ADAL" clId="{E0AAC535-2577-4401-BF7D-12424FA40B84}" dt="2021-05-27T16:14:49.560" v="1100" actId="20577"/>
          <ac:spMkLst>
            <pc:docMk/>
            <pc:sldMk cId="687164906" sldId="260"/>
            <ac:spMk id="2" creationId="{3B6CAC66-CD6F-406C-9202-26CD2AD97E2C}"/>
          </ac:spMkLst>
        </pc:spChg>
        <pc:spChg chg="mod">
          <ac:chgData name="Kaitlyn Poepsel" userId="a7bb61b9-7fad-410e-adc7-447ca8594b7d" providerId="ADAL" clId="{E0AAC535-2577-4401-BF7D-12424FA40B84}" dt="2021-05-27T16:15:06.106" v="1105" actId="255"/>
          <ac:spMkLst>
            <pc:docMk/>
            <pc:sldMk cId="687164906" sldId="260"/>
            <ac:spMk id="3" creationId="{6ECD31A7-35C6-41B8-8B6F-C3C13428C873}"/>
          </ac:spMkLst>
        </pc:spChg>
        <pc:spChg chg="mod">
          <ac:chgData name="Kaitlyn Poepsel" userId="a7bb61b9-7fad-410e-adc7-447ca8594b7d" providerId="ADAL" clId="{E0AAC535-2577-4401-BF7D-12424FA40B84}" dt="2021-05-27T16:15:02.558" v="1104" actId="255"/>
          <ac:spMkLst>
            <pc:docMk/>
            <pc:sldMk cId="687164906" sldId="260"/>
            <ac:spMk id="4" creationId="{D2B91D22-2F5B-4566-906D-97A7FBEE02AB}"/>
          </ac:spMkLst>
        </pc:spChg>
      </pc:sldChg>
      <pc:sldChg chg="addSp delSp modSp new del mod setBg modShow">
        <pc:chgData name="Kaitlyn Poepsel" userId="a7bb61b9-7fad-410e-adc7-447ca8594b7d" providerId="ADAL" clId="{E0AAC535-2577-4401-BF7D-12424FA40B84}" dt="2021-05-27T16:13:20.939" v="1057" actId="47"/>
        <pc:sldMkLst>
          <pc:docMk/>
          <pc:sldMk cId="341260950" sldId="261"/>
        </pc:sldMkLst>
        <pc:spChg chg="mo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2" creationId="{19A3C93A-2C8D-4304-9D1F-5A248EBFB0C4}"/>
          </ac:spMkLst>
        </pc:spChg>
        <pc:spChg chg="del">
          <ac:chgData name="Kaitlyn Poepsel" userId="a7bb61b9-7fad-410e-adc7-447ca8594b7d" providerId="ADAL" clId="{E0AAC535-2577-4401-BF7D-12424FA40B84}" dt="2021-05-27T16:11:26.086" v="1043"/>
          <ac:spMkLst>
            <pc:docMk/>
            <pc:sldMk cId="341260950" sldId="261"/>
            <ac:spMk id="3" creationId="{64BC4F8C-1F29-4E83-A412-7F8FD9AD25DF}"/>
          </ac:spMkLst>
        </pc:spChg>
        <pc:spChg chg="mod or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4" creationId="{A58E0A97-FD62-4FFF-BC08-AC2F86205A81}"/>
          </ac:spMkLst>
        </pc:spChg>
        <pc:spChg chg="mo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5" creationId="{A7CE4CDB-4FBF-4E4C-A2E9-F69BED94589A}"/>
          </ac:spMkLst>
        </pc:spChg>
        <pc:spChg chg="mo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6" creationId="{886F08BB-1775-45DF-B8A7-ABFA51D0333B}"/>
          </ac:spMkLst>
        </pc:spChg>
        <pc:spChg chg="add del mod">
          <ac:chgData name="Kaitlyn Poepsel" userId="a7bb61b9-7fad-410e-adc7-447ca8594b7d" providerId="ADAL" clId="{E0AAC535-2577-4401-BF7D-12424FA40B84}" dt="2021-05-27T16:12:15.734" v="1047"/>
          <ac:spMkLst>
            <pc:docMk/>
            <pc:sldMk cId="341260950" sldId="261"/>
            <ac:spMk id="9" creationId="{5B32892F-DF69-440E-8F8B-2C0025F6FE35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15" creationId="{E0C7AFEA-7CB4-4C47-855D-87B7E793DA58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17" creationId="{39CB82C2-DF65-4EC1-8280-F201D50F570B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18" creationId="{44CC594A-A820-450F-B363-C19201FCFEC6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20" creationId="{59FAB3DA-E9ED-4574-ABCC-378BC0FF1BBC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1" creationId="{FA4CD5CB-D209-4D70-8CA4-629731C59219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22" creationId="{53B8D6B0-55D6-48DC-86D8-FD95D5F118AB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4" creationId="{4E4490D0-3672-446A-AC12-B4830333BDDD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5" creationId="{B4C27B90-DF2B-4D00-BA07-18ED774CD2F1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7" creationId="{593ACC25-C262-417A-8AA9-0641C772BDB6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29" creationId="{4E4490D0-3672-446A-AC12-B4830333BDDD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0" creationId="{39CB82C2-DF65-4EC1-8280-F201D50F570B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2" creationId="{EB1836F0-F9E0-4D93-9BDD-7EEC6EA05F7B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4" creationId="{6D2F28D1-82F9-40FE-935C-85ECF7660D2D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5" creationId="{4B670E93-2F53-48FC-AB6C-E99E22D17F31}"/>
          </ac:spMkLst>
        </pc:spChg>
        <pc:graphicFrameChg chg="add del mod modGraphic">
          <ac:chgData name="Kaitlyn Poepsel" userId="a7bb61b9-7fad-410e-adc7-447ca8594b7d" providerId="ADAL" clId="{E0AAC535-2577-4401-BF7D-12424FA40B84}" dt="2021-05-27T16:12:15.052" v="1046" actId="478"/>
          <ac:graphicFrameMkLst>
            <pc:docMk/>
            <pc:sldMk cId="341260950" sldId="261"/>
            <ac:graphicFrameMk id="7" creationId="{D417D4B4-A7CE-4E4D-9318-A532B4136D56}"/>
          </ac:graphicFrameMkLst>
        </pc:graphicFrameChg>
        <pc:graphicFrameChg chg="add del mod">
          <ac:chgData name="Kaitlyn Poepsel" userId="a7bb61b9-7fad-410e-adc7-447ca8594b7d" providerId="ADAL" clId="{E0AAC535-2577-4401-BF7D-12424FA40B84}" dt="2021-05-27T16:12:31.320" v="1052" actId="26606"/>
          <ac:graphicFrameMkLst>
            <pc:docMk/>
            <pc:sldMk cId="341260950" sldId="261"/>
            <ac:graphicFrameMk id="10" creationId="{FEC40E35-6B2F-480C-9A68-B4907137F149}"/>
          </ac:graphicFrameMkLst>
        </pc:graphicFrameChg>
        <pc:graphicFrameChg chg="add del">
          <ac:chgData name="Kaitlyn Poepsel" userId="a7bb61b9-7fad-410e-adc7-447ca8594b7d" providerId="ADAL" clId="{E0AAC535-2577-4401-BF7D-12424FA40B84}" dt="2021-05-27T16:12:29.035" v="1049" actId="26606"/>
          <ac:graphicFrameMkLst>
            <pc:docMk/>
            <pc:sldMk cId="341260950" sldId="261"/>
            <ac:graphicFrameMk id="13" creationId="{FEC40E35-6B2F-480C-9A68-B4907137F149}"/>
          </ac:graphicFrameMkLst>
        </pc:graphicFrameChg>
        <pc:graphicFrameChg chg="add del">
          <ac:chgData name="Kaitlyn Poepsel" userId="a7bb61b9-7fad-410e-adc7-447ca8594b7d" providerId="ADAL" clId="{E0AAC535-2577-4401-BF7D-12424FA40B84}" dt="2021-05-27T16:12:31.297" v="1051" actId="26606"/>
          <ac:graphicFrameMkLst>
            <pc:docMk/>
            <pc:sldMk cId="341260950" sldId="261"/>
            <ac:graphicFrameMk id="26" creationId="{FEC40E35-6B2F-480C-9A68-B4907137F149}"/>
          </ac:graphicFrameMkLst>
        </pc:graphicFrameChg>
        <pc:graphicFrameChg chg="add mod modGraphic">
          <ac:chgData name="Kaitlyn Poepsel" userId="a7bb61b9-7fad-410e-adc7-447ca8594b7d" providerId="ADAL" clId="{E0AAC535-2577-4401-BF7D-12424FA40B84}" dt="2021-05-27T16:13:16.633" v="1056" actId="1076"/>
          <ac:graphicFrameMkLst>
            <pc:docMk/>
            <pc:sldMk cId="341260950" sldId="261"/>
            <ac:graphicFrameMk id="36" creationId="{FEC40E35-6B2F-480C-9A68-B4907137F149}"/>
          </ac:graphicFrameMkLst>
        </pc:graphicFrameChg>
        <pc:cxnChg chg="add del">
          <ac:chgData name="Kaitlyn Poepsel" userId="a7bb61b9-7fad-410e-adc7-447ca8594b7d" providerId="ADAL" clId="{E0AAC535-2577-4401-BF7D-12424FA40B84}" dt="2021-05-27T16:12:31.297" v="1051" actId="26606"/>
          <ac:cxnSpMkLst>
            <pc:docMk/>
            <pc:sldMk cId="341260950" sldId="261"/>
            <ac:cxnSpMk id="19" creationId="{7E1D4427-852B-4B37-8E76-0E9F1810BA2A}"/>
          </ac:cxnSpMkLst>
        </pc:cxnChg>
        <pc:cxnChg chg="add del">
          <ac:chgData name="Kaitlyn Poepsel" userId="a7bb61b9-7fad-410e-adc7-447ca8594b7d" providerId="ADAL" clId="{E0AAC535-2577-4401-BF7D-12424FA40B84}" dt="2021-05-27T16:12:31.297" v="1051" actId="26606"/>
          <ac:cxnSpMkLst>
            <pc:docMk/>
            <pc:sldMk cId="341260950" sldId="261"/>
            <ac:cxnSpMk id="23" creationId="{5C6A2BAE-B461-4B55-8E1F-0722ABDD1393}"/>
          </ac:cxnSpMkLst>
        </pc:cxnChg>
        <pc:cxnChg chg="add">
          <ac:chgData name="Kaitlyn Poepsel" userId="a7bb61b9-7fad-410e-adc7-447ca8594b7d" providerId="ADAL" clId="{E0AAC535-2577-4401-BF7D-12424FA40B84}" dt="2021-05-27T16:12:31.320" v="1052" actId="26606"/>
          <ac:cxnSpMkLst>
            <pc:docMk/>
            <pc:sldMk cId="341260950" sldId="261"/>
            <ac:cxnSpMk id="31" creationId="{7E1D4427-852B-4B37-8E76-0E9F1810BA2A}"/>
          </ac:cxnSpMkLst>
        </pc:cxnChg>
        <pc:cxnChg chg="add">
          <ac:chgData name="Kaitlyn Poepsel" userId="a7bb61b9-7fad-410e-adc7-447ca8594b7d" providerId="ADAL" clId="{E0AAC535-2577-4401-BF7D-12424FA40B84}" dt="2021-05-27T16:12:31.320" v="1052" actId="26606"/>
          <ac:cxnSpMkLst>
            <pc:docMk/>
            <pc:sldMk cId="341260950" sldId="261"/>
            <ac:cxnSpMk id="33" creationId="{7A49EFD3-A806-4D59-99F1-AA9AFAE4EF71}"/>
          </ac:cxnSpMkLst>
        </pc:cxnChg>
      </pc:sldChg>
      <pc:sldChg chg="addSp delSp modSp new mod setBg modShow">
        <pc:chgData name="Kaitlyn Poepsel" userId="a7bb61b9-7fad-410e-adc7-447ca8594b7d" providerId="ADAL" clId="{E0AAC535-2577-4401-BF7D-12424FA40B84}" dt="2021-05-27T16:14:40.844" v="1093" actId="729"/>
        <pc:sldMkLst>
          <pc:docMk/>
          <pc:sldMk cId="761911785" sldId="261"/>
        </pc:sldMkLst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2" creationId="{57F1D349-1560-4127-849F-AC525A4DCBBE}"/>
          </ac:spMkLst>
        </pc:spChg>
        <pc:spChg chg="del">
          <ac:chgData name="Kaitlyn Poepsel" userId="a7bb61b9-7fad-410e-adc7-447ca8594b7d" providerId="ADAL" clId="{E0AAC535-2577-4401-BF7D-12424FA40B84}" dt="2021-05-27T16:13:36.417" v="1083"/>
          <ac:spMkLst>
            <pc:docMk/>
            <pc:sldMk cId="761911785" sldId="261"/>
            <ac:spMk id="3" creationId="{577BF6C1-5087-4D2A-94BE-F49234FEBE13}"/>
          </ac:spMkLst>
        </pc:spChg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4" creationId="{7BA28527-0C29-4B0C-9543-371FAE5300A3}"/>
          </ac:spMkLst>
        </pc:spChg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5" creationId="{DA3F9AEE-0DAC-4F22-B161-12F1F5AEBBA1}"/>
          </ac:spMkLst>
        </pc:spChg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6" creationId="{2FC54607-A8CC-4836-B10B-1DA136329ACA}"/>
          </ac:spMkLst>
        </pc:spChg>
        <pc:spChg chg="add del mod">
          <ac:chgData name="Kaitlyn Poepsel" userId="a7bb61b9-7fad-410e-adc7-447ca8594b7d" providerId="ADAL" clId="{E0AAC535-2577-4401-BF7D-12424FA40B84}" dt="2021-05-27T16:14:14.026" v="1089"/>
          <ac:spMkLst>
            <pc:docMk/>
            <pc:sldMk cId="761911785" sldId="261"/>
            <ac:spMk id="10" creationId="{E35E5BB9-C631-4B0F-8BAE-EC518F574A9F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12" creationId="{4E4490D0-3672-446A-AC12-B4830333BDDD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13" creationId="{4E4490D0-3672-446A-AC12-B4830333BDDD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14" creationId="{39CB82C2-DF65-4EC1-8280-F201D50F570B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15" creationId="{39CB82C2-DF65-4EC1-8280-F201D50F570B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18" creationId="{5AE6C737-FF55-4064-94B7-0B21D2EB6045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19" creationId="{EB1836F0-F9E0-4D93-9BDD-7EEC6EA05F7B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22" creationId="{D8218D9F-38B6-4AE0-9051-5434D19A5277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24" creationId="{2D3DCA99-84AF-487A-BF72-91C5FA6B0B70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26" creationId="{6D2F28D1-82F9-40FE-935C-85ECF7660D2D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28" creationId="{4B670E93-2F53-48FC-AB6C-E99E22D17F31}"/>
          </ac:spMkLst>
        </pc:spChg>
        <pc:graphicFrameChg chg="add del mod ord">
          <ac:chgData name="Kaitlyn Poepsel" userId="a7bb61b9-7fad-410e-adc7-447ca8594b7d" providerId="ADAL" clId="{E0AAC535-2577-4401-BF7D-12424FA40B84}" dt="2021-05-27T16:14:13.525" v="1088" actId="478"/>
          <ac:graphicFrameMkLst>
            <pc:docMk/>
            <pc:sldMk cId="761911785" sldId="261"/>
            <ac:graphicFrameMk id="7" creationId="{386B8DD3-039A-4E35-8853-7AB4A622816C}"/>
          </ac:graphicFrameMkLst>
        </pc:graphicFrameChg>
        <pc:graphicFrameChg chg="add del mod">
          <ac:chgData name="Kaitlyn Poepsel" userId="a7bb61b9-7fad-410e-adc7-447ca8594b7d" providerId="ADAL" clId="{E0AAC535-2577-4401-BF7D-12424FA40B84}" dt="2021-05-27T16:14:11.116" v="1087"/>
          <ac:graphicFrameMkLst>
            <pc:docMk/>
            <pc:sldMk cId="761911785" sldId="261"/>
            <ac:graphicFrameMk id="8" creationId="{557A3F1D-5FEC-410B-9F6F-EF9C76072C44}"/>
          </ac:graphicFrameMkLst>
        </pc:graphicFrameChg>
        <pc:graphicFrameChg chg="add mod modGraphic">
          <ac:chgData name="Kaitlyn Poepsel" userId="a7bb61b9-7fad-410e-adc7-447ca8594b7d" providerId="ADAL" clId="{E0AAC535-2577-4401-BF7D-12424FA40B84}" dt="2021-05-27T16:14:32.054" v="1092" actId="14100"/>
          <ac:graphicFrameMkLst>
            <pc:docMk/>
            <pc:sldMk cId="761911785" sldId="261"/>
            <ac:graphicFrameMk id="11" creationId="{5734F7FB-A14C-4474-AE1D-545D6BEF9EDE}"/>
          </ac:graphicFrameMkLst>
        </pc:graphicFrameChg>
        <pc:cxnChg chg="add del">
          <ac:chgData name="Kaitlyn Poepsel" userId="a7bb61b9-7fad-410e-adc7-447ca8594b7d" providerId="ADAL" clId="{E0AAC535-2577-4401-BF7D-12424FA40B84}" dt="2021-05-27T16:13:54.437" v="1085" actId="26606"/>
          <ac:cxnSpMkLst>
            <pc:docMk/>
            <pc:sldMk cId="761911785" sldId="261"/>
            <ac:cxnSpMk id="16" creationId="{7E1D4427-852B-4B37-8E76-0E9F1810BA2A}"/>
          </ac:cxnSpMkLst>
        </pc:cxnChg>
        <pc:cxnChg chg="add">
          <ac:chgData name="Kaitlyn Poepsel" userId="a7bb61b9-7fad-410e-adc7-447ca8594b7d" providerId="ADAL" clId="{E0AAC535-2577-4401-BF7D-12424FA40B84}" dt="2021-05-27T16:14:17.687" v="1090" actId="26606"/>
          <ac:cxnSpMkLst>
            <pc:docMk/>
            <pc:sldMk cId="761911785" sldId="261"/>
            <ac:cxnSpMk id="17" creationId="{7E1D4427-852B-4B37-8E76-0E9F1810BA2A}"/>
          </ac:cxnSpMkLst>
        </pc:cxnChg>
        <pc:cxnChg chg="add del">
          <ac:chgData name="Kaitlyn Poepsel" userId="a7bb61b9-7fad-410e-adc7-447ca8594b7d" providerId="ADAL" clId="{E0AAC535-2577-4401-BF7D-12424FA40B84}" dt="2021-05-27T16:13:54.437" v="1085" actId="26606"/>
          <ac:cxnSpMkLst>
            <pc:docMk/>
            <pc:sldMk cId="761911785" sldId="261"/>
            <ac:cxnSpMk id="20" creationId="{6B5B1DD8-6224-4137-8621-32982B00F9FC}"/>
          </ac:cxnSpMkLst>
        </pc:cxnChg>
        <pc:cxnChg chg="add">
          <ac:chgData name="Kaitlyn Poepsel" userId="a7bb61b9-7fad-410e-adc7-447ca8594b7d" providerId="ADAL" clId="{E0AAC535-2577-4401-BF7D-12424FA40B84}" dt="2021-05-27T16:14:17.687" v="1090" actId="26606"/>
          <ac:cxnSpMkLst>
            <pc:docMk/>
            <pc:sldMk cId="761911785" sldId="261"/>
            <ac:cxnSpMk id="21" creationId="{7A49EFD3-A806-4D59-99F1-AA9AFAE4EF71}"/>
          </ac:cxnSpMkLst>
        </pc:cxnChg>
      </pc:sldChg>
      <pc:sldChg chg="modSp new del mod">
        <pc:chgData name="Kaitlyn Poepsel" userId="a7bb61b9-7fad-410e-adc7-447ca8594b7d" providerId="ADAL" clId="{E0AAC535-2577-4401-BF7D-12424FA40B84}" dt="2021-05-27T16:10:57.111" v="1025" actId="47"/>
        <pc:sldMkLst>
          <pc:docMk/>
          <pc:sldMk cId="1640966163" sldId="261"/>
        </pc:sldMkLst>
        <pc:spChg chg="mod">
          <ac:chgData name="Kaitlyn Poepsel" userId="a7bb61b9-7fad-410e-adc7-447ca8594b7d" providerId="ADAL" clId="{E0AAC535-2577-4401-BF7D-12424FA40B84}" dt="2021-05-27T16:03:49.808" v="609" actId="20577"/>
          <ac:spMkLst>
            <pc:docMk/>
            <pc:sldMk cId="1640966163" sldId="261"/>
            <ac:spMk id="3" creationId="{8426D5E7-6332-4ECE-BF7A-A39974B17DD4}"/>
          </ac:spMkLst>
        </pc:spChg>
      </pc:sldChg>
      <pc:sldChg chg="modSp new mod">
        <pc:chgData name="Kaitlyn Poepsel" userId="a7bb61b9-7fad-410e-adc7-447ca8594b7d" providerId="ADAL" clId="{E0AAC535-2577-4401-BF7D-12424FA40B84}" dt="2021-05-27T16:43:12.035" v="1205" actId="20577"/>
        <pc:sldMkLst>
          <pc:docMk/>
          <pc:sldMk cId="2155903389" sldId="262"/>
        </pc:sldMkLst>
        <pc:spChg chg="mod">
          <ac:chgData name="Kaitlyn Poepsel" userId="a7bb61b9-7fad-410e-adc7-447ca8594b7d" providerId="ADAL" clId="{E0AAC535-2577-4401-BF7D-12424FA40B84}" dt="2021-05-27T16:42:48.634" v="1113" actId="20577"/>
          <ac:spMkLst>
            <pc:docMk/>
            <pc:sldMk cId="2155903389" sldId="262"/>
            <ac:spMk id="2" creationId="{F17EAA95-11E7-4AF8-B40E-B67B712441F3}"/>
          </ac:spMkLst>
        </pc:spChg>
        <pc:spChg chg="mod">
          <ac:chgData name="Kaitlyn Poepsel" userId="a7bb61b9-7fad-410e-adc7-447ca8594b7d" providerId="ADAL" clId="{E0AAC535-2577-4401-BF7D-12424FA40B84}" dt="2021-05-27T16:43:12.035" v="1205" actId="20577"/>
          <ac:spMkLst>
            <pc:docMk/>
            <pc:sldMk cId="2155903389" sldId="262"/>
            <ac:spMk id="3" creationId="{0CC7621E-111B-4398-B177-126745A1A112}"/>
          </ac:spMkLst>
        </pc:spChg>
      </pc:sldChg>
      <pc:sldChg chg="new del">
        <pc:chgData name="Kaitlyn Poepsel" userId="a7bb61b9-7fad-410e-adc7-447ca8594b7d" providerId="ADAL" clId="{E0AAC535-2577-4401-BF7D-12424FA40B84}" dt="2021-05-27T16:15:31.185" v="1107" actId="47"/>
        <pc:sldMkLst>
          <pc:docMk/>
          <pc:sldMk cId="3909604644" sldId="262"/>
        </pc:sldMkLst>
      </pc:sldChg>
      <pc:sldChg chg="addSp delSp modSp new del mod">
        <pc:chgData name="Kaitlyn Poepsel" userId="a7bb61b9-7fad-410e-adc7-447ca8594b7d" providerId="ADAL" clId="{E0AAC535-2577-4401-BF7D-12424FA40B84}" dt="2021-05-27T17:04:37.443" v="1589" actId="47"/>
        <pc:sldMkLst>
          <pc:docMk/>
          <pc:sldMk cId="2033227354" sldId="263"/>
        </pc:sldMkLst>
        <pc:spChg chg="mod">
          <ac:chgData name="Kaitlyn Poepsel" userId="a7bb61b9-7fad-410e-adc7-447ca8594b7d" providerId="ADAL" clId="{E0AAC535-2577-4401-BF7D-12424FA40B84}" dt="2021-05-27T16:47:34.467" v="1257" actId="20577"/>
          <ac:spMkLst>
            <pc:docMk/>
            <pc:sldMk cId="2033227354" sldId="263"/>
            <ac:spMk id="3" creationId="{AD80582E-1CC1-47EB-BAA8-AA1F2BB0078B}"/>
          </ac:spMkLst>
        </pc:spChg>
        <pc:picChg chg="add del mod">
          <ac:chgData name="Kaitlyn Poepsel" userId="a7bb61b9-7fad-410e-adc7-447ca8594b7d" providerId="ADAL" clId="{E0AAC535-2577-4401-BF7D-12424FA40B84}" dt="2021-05-27T16:47:43.144" v="1258" actId="478"/>
          <ac:picMkLst>
            <pc:docMk/>
            <pc:sldMk cId="2033227354" sldId="263"/>
            <ac:picMk id="8" creationId="{4114ADBE-F9EA-412E-BB36-39B837951535}"/>
          </ac:picMkLst>
        </pc:picChg>
        <pc:picChg chg="add mod">
          <ac:chgData name="Kaitlyn Poepsel" userId="a7bb61b9-7fad-410e-adc7-447ca8594b7d" providerId="ADAL" clId="{E0AAC535-2577-4401-BF7D-12424FA40B84}" dt="2021-05-27T16:49:30.263" v="1259"/>
          <ac:picMkLst>
            <pc:docMk/>
            <pc:sldMk cId="2033227354" sldId="263"/>
            <ac:picMk id="9" creationId="{4D609A4F-3B0A-4564-9D98-518A248EC744}"/>
          </ac:picMkLst>
        </pc:picChg>
      </pc:sldChg>
      <pc:sldChg chg="modSp add del mod">
        <pc:chgData name="Kaitlyn Poepsel" userId="a7bb61b9-7fad-410e-adc7-447ca8594b7d" providerId="ADAL" clId="{E0AAC535-2577-4401-BF7D-12424FA40B84}" dt="2021-05-27T17:02:54.910" v="1571" actId="47"/>
        <pc:sldMkLst>
          <pc:docMk/>
          <pc:sldMk cId="431583962" sldId="264"/>
        </pc:sldMkLst>
        <pc:spChg chg="mod">
          <ac:chgData name="Kaitlyn Poepsel" userId="a7bb61b9-7fad-410e-adc7-447ca8594b7d" providerId="ADAL" clId="{E0AAC535-2577-4401-BF7D-12424FA40B84}" dt="2021-05-27T16:55:21.037" v="1430" actId="20577"/>
          <ac:spMkLst>
            <pc:docMk/>
            <pc:sldMk cId="431583962" sldId="264"/>
            <ac:spMk id="3" creationId="{AD80582E-1CC1-47EB-BAA8-AA1F2BB0078B}"/>
          </ac:spMkLst>
        </pc:spChg>
        <pc:picChg chg="mod modCrop">
          <ac:chgData name="Kaitlyn Poepsel" userId="a7bb61b9-7fad-410e-adc7-447ca8594b7d" providerId="ADAL" clId="{E0AAC535-2577-4401-BF7D-12424FA40B84}" dt="2021-05-27T16:49:52.151" v="1264" actId="1076"/>
          <ac:picMkLst>
            <pc:docMk/>
            <pc:sldMk cId="431583962" sldId="264"/>
            <ac:picMk id="9" creationId="{4D609A4F-3B0A-4564-9D98-518A248EC744}"/>
          </ac:picMkLst>
        </pc:picChg>
      </pc:sldChg>
      <pc:sldChg chg="addSp delSp modSp new mod modNotesTx">
        <pc:chgData name="Kaitlyn Poepsel" userId="a7bb61b9-7fad-410e-adc7-447ca8594b7d" providerId="ADAL" clId="{E0AAC535-2577-4401-BF7D-12424FA40B84}" dt="2021-05-27T17:07:12.515" v="1679" actId="20577"/>
        <pc:sldMkLst>
          <pc:docMk/>
          <pc:sldMk cId="721678203" sldId="265"/>
        </pc:sldMkLst>
        <pc:spChg chg="mod">
          <ac:chgData name="Kaitlyn Poepsel" userId="a7bb61b9-7fad-410e-adc7-447ca8594b7d" providerId="ADAL" clId="{E0AAC535-2577-4401-BF7D-12424FA40B84}" dt="2021-05-27T16:57:33.299" v="1483" actId="20577"/>
          <ac:spMkLst>
            <pc:docMk/>
            <pc:sldMk cId="721678203" sldId="265"/>
            <ac:spMk id="2" creationId="{8DE9435A-92D6-45F2-AED5-EFC12402B946}"/>
          </ac:spMkLst>
        </pc:spChg>
        <pc:spChg chg="del mod">
          <ac:chgData name="Kaitlyn Poepsel" userId="a7bb61b9-7fad-410e-adc7-447ca8594b7d" providerId="ADAL" clId="{E0AAC535-2577-4401-BF7D-12424FA40B84}" dt="2021-05-27T16:58:53.508" v="1499" actId="478"/>
          <ac:spMkLst>
            <pc:docMk/>
            <pc:sldMk cId="721678203" sldId="265"/>
            <ac:spMk id="3" creationId="{15E5157F-5E65-4307-BEC3-498E932BEF32}"/>
          </ac:spMkLst>
        </pc:spChg>
        <pc:spChg chg="del">
          <ac:chgData name="Kaitlyn Poepsel" userId="a7bb61b9-7fad-410e-adc7-447ca8594b7d" providerId="ADAL" clId="{E0AAC535-2577-4401-BF7D-12424FA40B84}" dt="2021-05-27T16:55:33.992" v="1432"/>
          <ac:spMkLst>
            <pc:docMk/>
            <pc:sldMk cId="721678203" sldId="265"/>
            <ac:spMk id="4" creationId="{8BEF0CD7-7477-4549-9727-09B0DE073CB2}"/>
          </ac:spMkLst>
        </pc:spChg>
        <pc:spChg chg="add del mod">
          <ac:chgData name="Kaitlyn Poepsel" userId="a7bb61b9-7fad-410e-adc7-447ca8594b7d" providerId="ADAL" clId="{E0AAC535-2577-4401-BF7D-12424FA40B84}" dt="2021-05-27T17:06:18.149" v="1610" actId="478"/>
          <ac:spMkLst>
            <pc:docMk/>
            <pc:sldMk cId="721678203" sldId="265"/>
            <ac:spMk id="15" creationId="{199906D8-30B8-48D0-B8DD-983B440E979B}"/>
          </ac:spMkLst>
        </pc:spChg>
        <pc:graphicFrameChg chg="add mod">
          <ac:chgData name="Kaitlyn Poepsel" userId="a7bb61b9-7fad-410e-adc7-447ca8594b7d" providerId="ADAL" clId="{E0AAC535-2577-4401-BF7D-12424FA40B84}" dt="2021-05-27T17:00:20.609" v="1517" actId="14100"/>
          <ac:graphicFrameMkLst>
            <pc:docMk/>
            <pc:sldMk cId="721678203" sldId="265"/>
            <ac:graphicFrameMk id="13" creationId="{95890A1B-D344-4453-96C0-1D27870179D9}"/>
          </ac:graphicFrameMkLst>
        </pc:graphicFrameChg>
        <pc:graphicFrameChg chg="add mod">
          <ac:chgData name="Kaitlyn Poepsel" userId="a7bb61b9-7fad-410e-adc7-447ca8594b7d" providerId="ADAL" clId="{E0AAC535-2577-4401-BF7D-12424FA40B84}" dt="2021-05-27T17:04:41.520" v="1591" actId="1076"/>
          <ac:graphicFrameMkLst>
            <pc:docMk/>
            <pc:sldMk cId="721678203" sldId="265"/>
            <ac:graphicFrameMk id="14" creationId="{7FEA01F9-4B67-47D3-9F98-707BB1A5FA23}"/>
          </ac:graphicFrameMkLst>
        </pc:graphicFrameChg>
        <pc:picChg chg="add mod">
          <ac:chgData name="Kaitlyn Poepsel" userId="a7bb61b9-7fad-410e-adc7-447ca8594b7d" providerId="ADAL" clId="{E0AAC535-2577-4401-BF7D-12424FA40B84}" dt="2021-05-27T17:00:39.759" v="1523" actId="1076"/>
          <ac:picMkLst>
            <pc:docMk/>
            <pc:sldMk cId="721678203" sldId="265"/>
            <ac:picMk id="8" creationId="{DE74BB62-CA22-4071-8929-B9B5F07C5D39}"/>
          </ac:picMkLst>
        </pc:picChg>
        <pc:picChg chg="add del">
          <ac:chgData name="Kaitlyn Poepsel" userId="a7bb61b9-7fad-410e-adc7-447ca8594b7d" providerId="ADAL" clId="{E0AAC535-2577-4401-BF7D-12424FA40B84}" dt="2021-05-27T17:05:52.766" v="1605" actId="22"/>
          <ac:picMkLst>
            <pc:docMk/>
            <pc:sldMk cId="721678203" sldId="265"/>
            <ac:picMk id="17" creationId="{8F631B60-1629-466B-AA99-524C457613EC}"/>
          </ac:picMkLst>
        </pc:picChg>
        <pc:picChg chg="add del mod modCrop">
          <ac:chgData name="Kaitlyn Poepsel" userId="a7bb61b9-7fad-410e-adc7-447ca8594b7d" providerId="ADAL" clId="{E0AAC535-2577-4401-BF7D-12424FA40B84}" dt="2021-05-27T17:05:52.404" v="1604"/>
          <ac:picMkLst>
            <pc:docMk/>
            <pc:sldMk cId="721678203" sldId="265"/>
            <ac:picMk id="18" creationId="{D9E2CAEA-06D4-4317-809E-765381DA6C45}"/>
          </ac:picMkLst>
        </pc:picChg>
        <pc:picChg chg="add mod">
          <ac:chgData name="Kaitlyn Poepsel" userId="a7bb61b9-7fad-410e-adc7-447ca8594b7d" providerId="ADAL" clId="{E0AAC535-2577-4401-BF7D-12424FA40B84}" dt="2021-05-27T17:06:16.228" v="1609" actId="1076"/>
          <ac:picMkLst>
            <pc:docMk/>
            <pc:sldMk cId="721678203" sldId="265"/>
            <ac:picMk id="20" creationId="{D8AF744E-8A97-4EF5-990F-02046915D60D}"/>
          </ac:picMkLst>
        </pc:picChg>
      </pc:sldChg>
      <pc:sldChg chg="addSp delSp modSp add mod">
        <pc:chgData name="Kaitlyn Poepsel" userId="a7bb61b9-7fad-410e-adc7-447ca8594b7d" providerId="ADAL" clId="{E0AAC535-2577-4401-BF7D-12424FA40B84}" dt="2021-05-27T17:04:01.800" v="1588" actId="1076"/>
        <pc:sldMkLst>
          <pc:docMk/>
          <pc:sldMk cId="740988046" sldId="266"/>
        </pc:sldMkLst>
        <pc:spChg chg="mod">
          <ac:chgData name="Kaitlyn Poepsel" userId="a7bb61b9-7fad-410e-adc7-447ca8594b7d" providerId="ADAL" clId="{E0AAC535-2577-4401-BF7D-12424FA40B84}" dt="2021-05-27T17:01:53.283" v="1566" actId="20577"/>
          <ac:spMkLst>
            <pc:docMk/>
            <pc:sldMk cId="740988046" sldId="266"/>
            <ac:spMk id="2" creationId="{8DE9435A-92D6-45F2-AED5-EFC12402B946}"/>
          </ac:spMkLst>
        </pc:spChg>
        <pc:spChg chg="add del mod">
          <ac:chgData name="Kaitlyn Poepsel" userId="a7bb61b9-7fad-410e-adc7-447ca8594b7d" providerId="ADAL" clId="{E0AAC535-2577-4401-BF7D-12424FA40B84}" dt="2021-05-27T17:03:55.772" v="1585" actId="478"/>
          <ac:spMkLst>
            <pc:docMk/>
            <pc:sldMk cId="740988046" sldId="266"/>
            <ac:spMk id="4" creationId="{5ED1E043-D2BB-4847-8FAB-D825C11868B3}"/>
          </ac:spMkLst>
        </pc:spChg>
        <pc:picChg chg="del">
          <ac:chgData name="Kaitlyn Poepsel" userId="a7bb61b9-7fad-410e-adc7-447ca8594b7d" providerId="ADAL" clId="{E0AAC535-2577-4401-BF7D-12424FA40B84}" dt="2021-05-27T17:01:57.214" v="1567" actId="478"/>
          <ac:picMkLst>
            <pc:docMk/>
            <pc:sldMk cId="740988046" sldId="266"/>
            <ac:picMk id="8" creationId="{DE74BB62-CA22-4071-8929-B9B5F07C5D39}"/>
          </ac:picMkLst>
        </pc:picChg>
        <pc:picChg chg="add mod modCrop">
          <ac:chgData name="Kaitlyn Poepsel" userId="a7bb61b9-7fad-410e-adc7-447ca8594b7d" providerId="ADAL" clId="{E0AAC535-2577-4401-BF7D-12424FA40B84}" dt="2021-05-27T17:04:01.800" v="1588" actId="1076"/>
          <ac:picMkLst>
            <pc:docMk/>
            <pc:sldMk cId="740988046" sldId="266"/>
            <ac:picMk id="11" creationId="{C3DD8F1C-A195-449F-BBBB-9836EA0071B5}"/>
          </ac:picMkLst>
        </pc:picChg>
      </pc:sldChg>
      <pc:sldChg chg="modSp new mod">
        <pc:chgData name="Kaitlyn Poepsel" userId="a7bb61b9-7fad-410e-adc7-447ca8594b7d" providerId="ADAL" clId="{E0AAC535-2577-4401-BF7D-12424FA40B84}" dt="2021-05-27T17:07:21.508" v="1715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E0AAC535-2577-4401-BF7D-12424FA40B84}" dt="2021-05-27T17:07:21.508" v="1715" actId="20577"/>
          <ac:spMkLst>
            <pc:docMk/>
            <pc:sldMk cId="663600090" sldId="267"/>
            <ac:spMk id="2" creationId="{ED4928DB-A87C-4FB3-86F1-3491B58C68B3}"/>
          </ac:spMkLst>
        </pc:spChg>
      </pc:sldChg>
    </pc:docChg>
  </pc:docChgLst>
  <pc:docChgLst>
    <pc:chgData name="Kaitlyn Poepsel" userId="a7bb61b9-7fad-410e-adc7-447ca8594b7d" providerId="ADAL" clId="{E3ABAB36-55D9-44AD-8CF0-24F7F1722E28}"/>
    <pc:docChg chg="undo custSel addSld delSld modSld">
      <pc:chgData name="Kaitlyn Poepsel" userId="a7bb61b9-7fad-410e-adc7-447ca8594b7d" providerId="ADAL" clId="{E3ABAB36-55D9-44AD-8CF0-24F7F1722E28}" dt="2022-05-25T15:46:03.854" v="2024" actId="20577"/>
      <pc:docMkLst>
        <pc:docMk/>
      </pc:docMkLst>
      <pc:sldChg chg="modSp mod modNotesTx">
        <pc:chgData name="Kaitlyn Poepsel" userId="a7bb61b9-7fad-410e-adc7-447ca8594b7d" providerId="ADAL" clId="{E3ABAB36-55D9-44AD-8CF0-24F7F1722E28}" dt="2022-05-25T02:15:50.938" v="74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E3ABAB36-55D9-44AD-8CF0-24F7F1722E28}" dt="2022-05-25T02:15:50.938" v="74" actId="20577"/>
          <ac:spMkLst>
            <pc:docMk/>
            <pc:sldMk cId="473767765" sldId="257"/>
            <ac:spMk id="3" creationId="{F84470EE-4FA9-4D8D-AB13-BB11CFB9630C}"/>
          </ac:spMkLst>
        </pc:spChg>
      </pc:sldChg>
      <pc:sldChg chg="addSp delSp modSp mod modNotesTx">
        <pc:chgData name="Kaitlyn Poepsel" userId="a7bb61b9-7fad-410e-adc7-447ca8594b7d" providerId="ADAL" clId="{E3ABAB36-55D9-44AD-8CF0-24F7F1722E28}" dt="2022-05-25T13:09:04.287" v="2023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E3ABAB36-55D9-44AD-8CF0-24F7F1722E28}" dt="2022-05-25T02:18:20.287" v="140" actId="20577"/>
          <ac:spMkLst>
            <pc:docMk/>
            <pc:sldMk cId="663600090" sldId="267"/>
            <ac:spMk id="3" creationId="{C79DAAC3-8ED2-4305-A65B-0A5FB78C327E}"/>
          </ac:spMkLst>
        </pc:spChg>
        <pc:picChg chg="del">
          <ac:chgData name="Kaitlyn Poepsel" userId="a7bb61b9-7fad-410e-adc7-447ca8594b7d" providerId="ADAL" clId="{E3ABAB36-55D9-44AD-8CF0-24F7F1722E28}" dt="2022-05-25T02:17:49.177" v="111" actId="478"/>
          <ac:picMkLst>
            <pc:docMk/>
            <pc:sldMk cId="663600090" sldId="267"/>
            <ac:picMk id="8" creationId="{FECA0E4E-A73F-DB25-68F3-DD096B6844C3}"/>
          </ac:picMkLst>
        </pc:picChg>
        <pc:picChg chg="add mod">
          <ac:chgData name="Kaitlyn Poepsel" userId="a7bb61b9-7fad-410e-adc7-447ca8594b7d" providerId="ADAL" clId="{E3ABAB36-55D9-44AD-8CF0-24F7F1722E28}" dt="2022-05-25T02:17:56.272" v="115" actId="14100"/>
          <ac:picMkLst>
            <pc:docMk/>
            <pc:sldMk cId="663600090" sldId="267"/>
            <ac:picMk id="9" creationId="{BB36277F-2EAE-61FF-F755-990158531CFE}"/>
          </ac:picMkLst>
        </pc:picChg>
        <pc:picChg chg="add mod">
          <ac:chgData name="Kaitlyn Poepsel" userId="a7bb61b9-7fad-410e-adc7-447ca8594b7d" providerId="ADAL" clId="{E3ABAB36-55D9-44AD-8CF0-24F7F1722E28}" dt="2022-05-25T02:18:10.443" v="118"/>
          <ac:picMkLst>
            <pc:docMk/>
            <pc:sldMk cId="663600090" sldId="267"/>
            <ac:picMk id="16" creationId="{55543A2E-67DE-378B-E450-E641B3C27E0A}"/>
          </ac:picMkLst>
        </pc:picChg>
        <pc:picChg chg="del">
          <ac:chgData name="Kaitlyn Poepsel" userId="a7bb61b9-7fad-410e-adc7-447ca8594b7d" providerId="ADAL" clId="{E3ABAB36-55D9-44AD-8CF0-24F7F1722E28}" dt="2022-05-25T02:18:10.105" v="117" actId="478"/>
          <ac:picMkLst>
            <pc:docMk/>
            <pc:sldMk cId="663600090" sldId="267"/>
            <ac:picMk id="17" creationId="{4D4F55BA-15F9-418A-AD53-7E4529026617}"/>
          </ac:picMkLst>
        </pc:picChg>
      </pc:sldChg>
      <pc:sldChg chg="modSp mod">
        <pc:chgData name="Kaitlyn Poepsel" userId="a7bb61b9-7fad-410e-adc7-447ca8594b7d" providerId="ADAL" clId="{E3ABAB36-55D9-44AD-8CF0-24F7F1722E28}" dt="2022-05-25T12:59:09.537" v="1901" actId="20577"/>
        <pc:sldMkLst>
          <pc:docMk/>
          <pc:sldMk cId="3387970989" sldId="280"/>
        </pc:sldMkLst>
        <pc:spChg chg="mod">
          <ac:chgData name="Kaitlyn Poepsel" userId="a7bb61b9-7fad-410e-adc7-447ca8594b7d" providerId="ADAL" clId="{E3ABAB36-55D9-44AD-8CF0-24F7F1722E28}" dt="2022-05-25T12:59:09.537" v="1901" actId="20577"/>
          <ac:spMkLst>
            <pc:docMk/>
            <pc:sldMk cId="3387970989" sldId="280"/>
            <ac:spMk id="4" creationId="{D2B91D22-2F5B-4566-906D-97A7FBEE02AB}"/>
          </ac:spMkLst>
        </pc:spChg>
      </pc:sldChg>
      <pc:sldChg chg="addSp delSp modSp mod modShow modNotesTx">
        <pc:chgData name="Kaitlyn Poepsel" userId="a7bb61b9-7fad-410e-adc7-447ca8594b7d" providerId="ADAL" clId="{E3ABAB36-55D9-44AD-8CF0-24F7F1722E28}" dt="2022-05-25T02:20:47.202" v="328" actId="20577"/>
        <pc:sldMkLst>
          <pc:docMk/>
          <pc:sldMk cId="939940241" sldId="282"/>
        </pc:sldMkLst>
        <pc:spChg chg="mod">
          <ac:chgData name="Kaitlyn Poepsel" userId="a7bb61b9-7fad-410e-adc7-447ca8594b7d" providerId="ADAL" clId="{E3ABAB36-55D9-44AD-8CF0-24F7F1722E28}" dt="2022-05-25T02:20:27.561" v="321" actId="20577"/>
          <ac:spMkLst>
            <pc:docMk/>
            <pc:sldMk cId="939940241" sldId="282"/>
            <ac:spMk id="3" creationId="{C79DAAC3-8ED2-4305-A65B-0A5FB78C327E}"/>
          </ac:spMkLst>
        </pc:spChg>
        <pc:spChg chg="del">
          <ac:chgData name="Kaitlyn Poepsel" userId="a7bb61b9-7fad-410e-adc7-447ca8594b7d" providerId="ADAL" clId="{E3ABAB36-55D9-44AD-8CF0-24F7F1722E28}" dt="2022-05-25T02:20:31.393" v="322" actId="478"/>
          <ac:spMkLst>
            <pc:docMk/>
            <pc:sldMk cId="939940241" sldId="282"/>
            <ac:spMk id="11" creationId="{58F921E4-D113-C9AB-DFC6-585D2ECEBA4F}"/>
          </ac:spMkLst>
        </pc:spChg>
        <pc:picChg chg="del">
          <ac:chgData name="Kaitlyn Poepsel" userId="a7bb61b9-7fad-410e-adc7-447ca8594b7d" providerId="ADAL" clId="{E3ABAB36-55D9-44AD-8CF0-24F7F1722E28}" dt="2022-05-25T02:19:54.776" v="293" actId="478"/>
          <ac:picMkLst>
            <pc:docMk/>
            <pc:sldMk cId="939940241" sldId="282"/>
            <ac:picMk id="8" creationId="{0D2D2C66-204A-B64B-B77D-182E29321667}"/>
          </ac:picMkLst>
        </pc:picChg>
        <pc:picChg chg="add mod">
          <ac:chgData name="Kaitlyn Poepsel" userId="a7bb61b9-7fad-410e-adc7-447ca8594b7d" providerId="ADAL" clId="{E3ABAB36-55D9-44AD-8CF0-24F7F1722E28}" dt="2022-05-25T02:20:01.095" v="297" actId="1076"/>
          <ac:picMkLst>
            <pc:docMk/>
            <pc:sldMk cId="939940241" sldId="282"/>
            <ac:picMk id="9" creationId="{891CA595-1222-2C9F-2A76-B9820480CC0B}"/>
          </ac:picMkLst>
        </pc:picChg>
        <pc:picChg chg="del">
          <ac:chgData name="Kaitlyn Poepsel" userId="a7bb61b9-7fad-410e-adc7-447ca8594b7d" providerId="ADAL" clId="{E3ABAB36-55D9-44AD-8CF0-24F7F1722E28}" dt="2022-05-25T02:20:31.393" v="322" actId="478"/>
          <ac:picMkLst>
            <pc:docMk/>
            <pc:sldMk cId="939940241" sldId="282"/>
            <ac:picMk id="10" creationId="{7583F982-F46F-84B6-B916-218CB3055FC7}"/>
          </ac:picMkLst>
        </pc:picChg>
        <pc:picChg chg="add mod">
          <ac:chgData name="Kaitlyn Poepsel" userId="a7bb61b9-7fad-410e-adc7-447ca8594b7d" providerId="ADAL" clId="{E3ABAB36-55D9-44AD-8CF0-24F7F1722E28}" dt="2022-05-25T02:20:31.714" v="323"/>
          <ac:picMkLst>
            <pc:docMk/>
            <pc:sldMk cId="939940241" sldId="282"/>
            <ac:picMk id="16" creationId="{FF00CB80-8E5D-0B7F-50D7-02C6FC1A7F3C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02:26:52.417" v="715" actId="20577"/>
        <pc:sldMkLst>
          <pc:docMk/>
          <pc:sldMk cId="1310648855" sldId="285"/>
        </pc:sldMkLst>
        <pc:spChg chg="mod">
          <ac:chgData name="Kaitlyn Poepsel" userId="a7bb61b9-7fad-410e-adc7-447ca8594b7d" providerId="ADAL" clId="{E3ABAB36-55D9-44AD-8CF0-24F7F1722E28}" dt="2022-05-25T02:26:52.417" v="715" actId="20577"/>
          <ac:spMkLst>
            <pc:docMk/>
            <pc:sldMk cId="1310648855" sldId="285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3ABAB36-55D9-44AD-8CF0-24F7F1722E28}" dt="2022-05-25T02:21:15.426" v="333" actId="1076"/>
          <ac:picMkLst>
            <pc:docMk/>
            <pc:sldMk cId="1310648855" sldId="285"/>
            <ac:picMk id="8" creationId="{C8599389-47C4-7ACD-B008-D96A02DCD96F}"/>
          </ac:picMkLst>
        </pc:picChg>
        <pc:picChg chg="del">
          <ac:chgData name="Kaitlyn Poepsel" userId="a7bb61b9-7fad-410e-adc7-447ca8594b7d" providerId="ADAL" clId="{E3ABAB36-55D9-44AD-8CF0-24F7F1722E28}" dt="2022-05-25T02:21:07.474" v="329" actId="478"/>
          <ac:picMkLst>
            <pc:docMk/>
            <pc:sldMk cId="1310648855" sldId="285"/>
            <ac:picMk id="10" creationId="{C95C9A39-98A1-CC05-6D41-4026066E5654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02:23:58.721" v="488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E3ABAB36-55D9-44AD-8CF0-24F7F1722E28}" dt="2022-05-25T02:23:35.891" v="483" actId="20577"/>
          <ac:spMkLst>
            <pc:docMk/>
            <pc:sldMk cId="3770034064" sldId="286"/>
            <ac:spMk id="3" creationId="{C79DAAC3-8ED2-4305-A65B-0A5FB78C327E}"/>
          </ac:spMkLst>
        </pc:spChg>
        <pc:picChg chg="del">
          <ac:chgData name="Kaitlyn Poepsel" userId="a7bb61b9-7fad-410e-adc7-447ca8594b7d" providerId="ADAL" clId="{E3ABAB36-55D9-44AD-8CF0-24F7F1722E28}" dt="2022-05-25T02:23:03.017" v="459" actId="478"/>
          <ac:picMkLst>
            <pc:docMk/>
            <pc:sldMk cId="3770034064" sldId="286"/>
            <ac:picMk id="8" creationId="{6C8D9F5E-0C52-23D9-3F21-FEF193F9546C}"/>
          </ac:picMkLst>
        </pc:picChg>
        <pc:picChg chg="add mod">
          <ac:chgData name="Kaitlyn Poepsel" userId="a7bb61b9-7fad-410e-adc7-447ca8594b7d" providerId="ADAL" clId="{E3ABAB36-55D9-44AD-8CF0-24F7F1722E28}" dt="2022-05-25T02:23:07.140" v="463" actId="1076"/>
          <ac:picMkLst>
            <pc:docMk/>
            <pc:sldMk cId="3770034064" sldId="286"/>
            <ac:picMk id="9" creationId="{BC749123-A31D-4687-9761-6F8AA2EDE71D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02:26:46.807" v="710" actId="5793"/>
        <pc:sldMkLst>
          <pc:docMk/>
          <pc:sldMk cId="2590135260" sldId="287"/>
        </pc:sldMkLst>
        <pc:spChg chg="mod">
          <ac:chgData name="Kaitlyn Poepsel" userId="a7bb61b9-7fad-410e-adc7-447ca8594b7d" providerId="ADAL" clId="{E3ABAB36-55D9-44AD-8CF0-24F7F1722E28}" dt="2022-05-25T02:26:46.807" v="710" actId="5793"/>
          <ac:spMkLst>
            <pc:docMk/>
            <pc:sldMk cId="2590135260" sldId="287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3ABAB36-55D9-44AD-8CF0-24F7F1722E28}" dt="2022-05-25T02:24:43.028" v="493" actId="1076"/>
          <ac:picMkLst>
            <pc:docMk/>
            <pc:sldMk cId="2590135260" sldId="287"/>
            <ac:picMk id="8" creationId="{4F2289AE-8DB1-2663-8567-166380271A51}"/>
          </ac:picMkLst>
        </pc:picChg>
        <pc:picChg chg="del">
          <ac:chgData name="Kaitlyn Poepsel" userId="a7bb61b9-7fad-410e-adc7-447ca8594b7d" providerId="ADAL" clId="{E3ABAB36-55D9-44AD-8CF0-24F7F1722E28}" dt="2022-05-25T02:24:35.497" v="489" actId="478"/>
          <ac:picMkLst>
            <pc:docMk/>
            <pc:sldMk cId="2590135260" sldId="287"/>
            <ac:picMk id="10" creationId="{29BDE834-8E0B-4749-05F2-FA3D6A368A4C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02:29:06.152" v="833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E3ABAB36-55D9-44AD-8CF0-24F7F1722E28}" dt="2022-05-25T02:27:44.616" v="748" actId="20577"/>
          <ac:spMkLst>
            <pc:docMk/>
            <pc:sldMk cId="3337112571" sldId="288"/>
            <ac:spMk id="3" creationId="{C79DAAC3-8ED2-4305-A65B-0A5FB78C327E}"/>
          </ac:spMkLst>
        </pc:spChg>
        <pc:picChg chg="del">
          <ac:chgData name="Kaitlyn Poepsel" userId="a7bb61b9-7fad-410e-adc7-447ca8594b7d" providerId="ADAL" clId="{E3ABAB36-55D9-44AD-8CF0-24F7F1722E28}" dt="2022-05-25T02:27:19.825" v="719" actId="478"/>
          <ac:picMkLst>
            <pc:docMk/>
            <pc:sldMk cId="3337112571" sldId="288"/>
            <ac:picMk id="8" creationId="{5EC19512-C302-2C93-36DC-2BF5CF4685DB}"/>
          </ac:picMkLst>
        </pc:picChg>
        <pc:picChg chg="add mod">
          <ac:chgData name="Kaitlyn Poepsel" userId="a7bb61b9-7fad-410e-adc7-447ca8594b7d" providerId="ADAL" clId="{E3ABAB36-55D9-44AD-8CF0-24F7F1722E28}" dt="2022-05-25T02:27:28.867" v="724" actId="1076"/>
          <ac:picMkLst>
            <pc:docMk/>
            <pc:sldMk cId="3337112571" sldId="288"/>
            <ac:picMk id="9" creationId="{C1E87B23-05BA-170A-3FEE-4D082B12EDEF}"/>
          </ac:picMkLst>
        </pc:picChg>
        <pc:picChg chg="del">
          <ac:chgData name="Kaitlyn Poepsel" userId="a7bb61b9-7fad-410e-adc7-447ca8594b7d" providerId="ADAL" clId="{E3ABAB36-55D9-44AD-8CF0-24F7F1722E28}" dt="2022-05-25T02:27:38.032" v="735" actId="478"/>
          <ac:picMkLst>
            <pc:docMk/>
            <pc:sldMk cId="3337112571" sldId="288"/>
            <ac:picMk id="16" creationId="{67FEA15C-B53C-AFE0-1068-05ADEBABB96F}"/>
          </ac:picMkLst>
        </pc:picChg>
        <pc:picChg chg="add mod">
          <ac:chgData name="Kaitlyn Poepsel" userId="a7bb61b9-7fad-410e-adc7-447ca8594b7d" providerId="ADAL" clId="{E3ABAB36-55D9-44AD-8CF0-24F7F1722E28}" dt="2022-05-25T02:27:38.309" v="736"/>
          <ac:picMkLst>
            <pc:docMk/>
            <pc:sldMk cId="3337112571" sldId="288"/>
            <ac:picMk id="18" creationId="{FB3E46E3-A30A-BBC3-C552-760DD2B91FE7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02:33:46.840" v="974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E3ABAB36-55D9-44AD-8CF0-24F7F1722E28}" dt="2022-05-25T02:30:39.104" v="854" actId="20577"/>
          <ac:spMkLst>
            <pc:docMk/>
            <pc:sldMk cId="2987963564" sldId="289"/>
            <ac:spMk id="3" creationId="{C79DAAC3-8ED2-4305-A65B-0A5FB78C327E}"/>
          </ac:spMkLst>
        </pc:spChg>
        <pc:spChg chg="mod">
          <ac:chgData name="Kaitlyn Poepsel" userId="a7bb61b9-7fad-410e-adc7-447ca8594b7d" providerId="ADAL" clId="{E3ABAB36-55D9-44AD-8CF0-24F7F1722E28}" dt="2022-05-25T02:32:31.766" v="864" actId="20577"/>
          <ac:spMkLst>
            <pc:docMk/>
            <pc:sldMk cId="2987963564" sldId="289"/>
            <ac:spMk id="16" creationId="{BEF1703E-7013-4403-94E1-AF9BC237E159}"/>
          </ac:spMkLst>
        </pc:spChg>
        <pc:spChg chg="mod">
          <ac:chgData name="Kaitlyn Poepsel" userId="a7bb61b9-7fad-410e-adc7-447ca8594b7d" providerId="ADAL" clId="{E3ABAB36-55D9-44AD-8CF0-24F7F1722E28}" dt="2022-05-25T02:32:49.135" v="876" actId="20577"/>
          <ac:spMkLst>
            <pc:docMk/>
            <pc:sldMk cId="2987963564" sldId="289"/>
            <ac:spMk id="18" creationId="{C0B4ACAD-4AB3-4E7B-8800-088FF34814EB}"/>
          </ac:spMkLst>
        </pc:spChg>
        <pc:picChg chg="del">
          <ac:chgData name="Kaitlyn Poepsel" userId="a7bb61b9-7fad-410e-adc7-447ca8594b7d" providerId="ADAL" clId="{E3ABAB36-55D9-44AD-8CF0-24F7F1722E28}" dt="2022-05-25T02:29:29.800" v="836" actId="478"/>
          <ac:picMkLst>
            <pc:docMk/>
            <pc:sldMk cId="2987963564" sldId="289"/>
            <ac:picMk id="8" creationId="{B4C522BA-ADFB-FD56-3A7C-BFB9C3A234D7}"/>
          </ac:picMkLst>
        </pc:picChg>
        <pc:picChg chg="add del">
          <ac:chgData name="Kaitlyn Poepsel" userId="a7bb61b9-7fad-410e-adc7-447ca8594b7d" providerId="ADAL" clId="{E3ABAB36-55D9-44AD-8CF0-24F7F1722E28}" dt="2022-05-25T02:29:42.025" v="838" actId="478"/>
          <ac:picMkLst>
            <pc:docMk/>
            <pc:sldMk cId="2987963564" sldId="289"/>
            <ac:picMk id="9" creationId="{7837A104-DFA3-A649-B693-34BA5A9B0C70}"/>
          </ac:picMkLst>
        </pc:picChg>
        <pc:picChg chg="add del mod">
          <ac:chgData name="Kaitlyn Poepsel" userId="a7bb61b9-7fad-410e-adc7-447ca8594b7d" providerId="ADAL" clId="{E3ABAB36-55D9-44AD-8CF0-24F7F1722E28}" dt="2022-05-25T02:31:58.328" v="855" actId="478"/>
          <ac:picMkLst>
            <pc:docMk/>
            <pc:sldMk cId="2987963564" sldId="289"/>
            <ac:picMk id="11" creationId="{852B6400-5C24-0820-6CC3-86E5589DFD25}"/>
          </ac:picMkLst>
        </pc:picChg>
        <pc:picChg chg="add mod">
          <ac:chgData name="Kaitlyn Poepsel" userId="a7bb61b9-7fad-410e-adc7-447ca8594b7d" providerId="ADAL" clId="{E3ABAB36-55D9-44AD-8CF0-24F7F1722E28}" dt="2022-05-25T02:32:24.329" v="859" actId="1076"/>
          <ac:picMkLst>
            <pc:docMk/>
            <pc:sldMk cId="2987963564" sldId="289"/>
            <ac:picMk id="13" creationId="{0D767CA8-CB14-D2E0-7DC9-D58F2C2B3B1D}"/>
          </ac:picMkLst>
        </pc:picChg>
        <pc:picChg chg="mod">
          <ac:chgData name="Kaitlyn Poepsel" userId="a7bb61b9-7fad-410e-adc7-447ca8594b7d" providerId="ADAL" clId="{E3ABAB36-55D9-44AD-8CF0-24F7F1722E28}" dt="2022-05-25T02:33:00.428" v="883" actId="1076"/>
          <ac:picMkLst>
            <pc:docMk/>
            <pc:sldMk cId="2987963564" sldId="289"/>
            <ac:picMk id="20" creationId="{C7D33A7A-6294-C91F-0AEA-B7EB1F03E08E}"/>
          </ac:picMkLst>
        </pc:picChg>
        <pc:picChg chg="del">
          <ac:chgData name="Kaitlyn Poepsel" userId="a7bb61b9-7fad-410e-adc7-447ca8594b7d" providerId="ADAL" clId="{E3ABAB36-55D9-44AD-8CF0-24F7F1722E28}" dt="2022-05-25T02:32:57" v="880" actId="478"/>
          <ac:picMkLst>
            <pc:docMk/>
            <pc:sldMk cId="2987963564" sldId="289"/>
            <ac:picMk id="22" creationId="{EA07D1FF-01D9-46F3-945C-1C4128800CB4}"/>
          </ac:picMkLst>
        </pc:picChg>
        <pc:picChg chg="add del mod">
          <ac:chgData name="Kaitlyn Poepsel" userId="a7bb61b9-7fad-410e-adc7-447ca8594b7d" providerId="ADAL" clId="{E3ABAB36-55D9-44AD-8CF0-24F7F1722E28}" dt="2022-05-25T02:32:59.016" v="882"/>
          <ac:picMkLst>
            <pc:docMk/>
            <pc:sldMk cId="2987963564" sldId="289"/>
            <ac:picMk id="23" creationId="{3BEDBD13-8BF4-BA16-0CF2-962297377CA3}"/>
          </ac:picMkLst>
        </pc:picChg>
      </pc:sldChg>
      <pc:sldChg chg="modSp mod">
        <pc:chgData name="Kaitlyn Poepsel" userId="a7bb61b9-7fad-410e-adc7-447ca8594b7d" providerId="ADAL" clId="{E3ABAB36-55D9-44AD-8CF0-24F7F1722E28}" dt="2022-05-25T15:46:03.854" v="2024" actId="20577"/>
        <pc:sldMkLst>
          <pc:docMk/>
          <pc:sldMk cId="3975121788" sldId="291"/>
        </pc:sldMkLst>
        <pc:spChg chg="mod">
          <ac:chgData name="Kaitlyn Poepsel" userId="a7bb61b9-7fad-410e-adc7-447ca8594b7d" providerId="ADAL" clId="{E3ABAB36-55D9-44AD-8CF0-24F7F1722E28}" dt="2022-05-25T15:46:03.854" v="2024" actId="20577"/>
          <ac:spMkLst>
            <pc:docMk/>
            <pc:sldMk cId="3975121788" sldId="291"/>
            <ac:spMk id="2" creationId="{6F0A2E0C-8F0D-4867-8038-EDD4CD3BF148}"/>
          </ac:spMkLst>
        </pc:spChg>
      </pc:sldChg>
      <pc:sldChg chg="addSp delSp modSp mod modNotesTx">
        <pc:chgData name="Kaitlyn Poepsel" userId="a7bb61b9-7fad-410e-adc7-447ca8594b7d" providerId="ADAL" clId="{E3ABAB36-55D9-44AD-8CF0-24F7F1722E28}" dt="2022-05-25T13:01:21.833" v="1935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E3ABAB36-55D9-44AD-8CF0-24F7F1722E28}" dt="2022-05-25T02:41:10.136" v="1024" actId="20577"/>
          <ac:spMkLst>
            <pc:docMk/>
            <pc:sldMk cId="2301098234" sldId="294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E3ABAB36-55D9-44AD-8CF0-24F7F1722E28}" dt="2022-05-25T13:00:50.079" v="1908" actId="14100"/>
          <ac:picMkLst>
            <pc:docMk/>
            <pc:sldMk cId="2301098234" sldId="294"/>
            <ac:picMk id="8" creationId="{043E6F4B-A1C2-B0BA-3DC7-0603C002AD07}"/>
          </ac:picMkLst>
        </pc:picChg>
        <pc:picChg chg="del">
          <ac:chgData name="Kaitlyn Poepsel" userId="a7bb61b9-7fad-410e-adc7-447ca8594b7d" providerId="ADAL" clId="{E3ABAB36-55D9-44AD-8CF0-24F7F1722E28}" dt="2022-05-25T02:40:47.288" v="994" actId="478"/>
          <ac:picMkLst>
            <pc:docMk/>
            <pc:sldMk cId="2301098234" sldId="294"/>
            <ac:picMk id="8" creationId="{EE4A26D6-B1E4-2145-F8F8-1779A2048267}"/>
          </ac:picMkLst>
        </pc:picChg>
        <pc:picChg chg="add del mod">
          <ac:chgData name="Kaitlyn Poepsel" userId="a7bb61b9-7fad-410e-adc7-447ca8594b7d" providerId="ADAL" clId="{E3ABAB36-55D9-44AD-8CF0-24F7F1722E28}" dt="2022-05-25T13:00:33.501" v="1903" actId="478"/>
          <ac:picMkLst>
            <pc:docMk/>
            <pc:sldMk cId="2301098234" sldId="294"/>
            <ac:picMk id="9" creationId="{0C4A8A3F-F62D-D410-A2DC-D22909B5B378}"/>
          </ac:picMkLst>
        </pc:picChg>
        <pc:picChg chg="del">
          <ac:chgData name="Kaitlyn Poepsel" userId="a7bb61b9-7fad-410e-adc7-447ca8594b7d" providerId="ADAL" clId="{E3ABAB36-55D9-44AD-8CF0-24F7F1722E28}" dt="2022-05-25T02:40:58.101" v="999" actId="478"/>
          <ac:picMkLst>
            <pc:docMk/>
            <pc:sldMk cId="2301098234" sldId="294"/>
            <ac:picMk id="15" creationId="{202A4C6C-4EB7-44FC-8E05-6C0FA744B88B}"/>
          </ac:picMkLst>
        </pc:picChg>
        <pc:picChg chg="add mod">
          <ac:chgData name="Kaitlyn Poepsel" userId="a7bb61b9-7fad-410e-adc7-447ca8594b7d" providerId="ADAL" clId="{E3ABAB36-55D9-44AD-8CF0-24F7F1722E28}" dt="2022-05-25T02:40:58.403" v="1000"/>
          <ac:picMkLst>
            <pc:docMk/>
            <pc:sldMk cId="2301098234" sldId="294"/>
            <ac:picMk id="16" creationId="{24FC4949-B1C5-43C7-888A-E51CD2EF1D65}"/>
          </ac:picMkLst>
        </pc:picChg>
      </pc:sldChg>
      <pc:sldChg chg="modNotesTx">
        <pc:chgData name="Kaitlyn Poepsel" userId="a7bb61b9-7fad-410e-adc7-447ca8594b7d" providerId="ADAL" clId="{E3ABAB36-55D9-44AD-8CF0-24F7F1722E28}" dt="2022-05-25T03:11:36.324" v="1890" actId="20577"/>
        <pc:sldMkLst>
          <pc:docMk/>
          <pc:sldMk cId="3269427929" sldId="296"/>
        </pc:sldMkLst>
      </pc:sldChg>
      <pc:sldChg chg="addSp delSp modSp mod modNotesTx">
        <pc:chgData name="Kaitlyn Poepsel" userId="a7bb61b9-7fad-410e-adc7-447ca8594b7d" providerId="ADAL" clId="{E3ABAB36-55D9-44AD-8CF0-24F7F1722E28}" dt="2022-05-25T02:48:14.329" v="1347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E3ABAB36-55D9-44AD-8CF0-24F7F1722E28}" dt="2022-05-25T02:47:44.961" v="1321" actId="20577"/>
          <ac:spMkLst>
            <pc:docMk/>
            <pc:sldMk cId="2130125936" sldId="297"/>
            <ac:spMk id="3" creationId="{C79DAAC3-8ED2-4305-A65B-0A5FB78C327E}"/>
          </ac:spMkLst>
        </pc:spChg>
        <pc:picChg chg="del">
          <ac:chgData name="Kaitlyn Poepsel" userId="a7bb61b9-7fad-410e-adc7-447ca8594b7d" providerId="ADAL" clId="{E3ABAB36-55D9-44AD-8CF0-24F7F1722E28}" dt="2022-05-25T02:47:12.009" v="1300" actId="478"/>
          <ac:picMkLst>
            <pc:docMk/>
            <pc:sldMk cId="2130125936" sldId="297"/>
            <ac:picMk id="9" creationId="{9E74AD2A-C789-2AB2-FB76-3D01A0725A84}"/>
          </ac:picMkLst>
        </pc:picChg>
        <pc:picChg chg="add mod">
          <ac:chgData name="Kaitlyn Poepsel" userId="a7bb61b9-7fad-410e-adc7-447ca8594b7d" providerId="ADAL" clId="{E3ABAB36-55D9-44AD-8CF0-24F7F1722E28}" dt="2022-05-25T02:47:17.941" v="1303" actId="14100"/>
          <ac:picMkLst>
            <pc:docMk/>
            <pc:sldMk cId="2130125936" sldId="297"/>
            <ac:picMk id="10" creationId="{6146FF1D-0A87-FA13-5073-5491D7D19685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02:46:54.808" v="1299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E3ABAB36-55D9-44AD-8CF0-24F7F1722E28}" dt="2022-05-25T02:46:02.424" v="1171" actId="20577"/>
          <ac:spMkLst>
            <pc:docMk/>
            <pc:sldMk cId="2134917330" sldId="298"/>
            <ac:spMk id="3" creationId="{C79DAAC3-8ED2-4305-A65B-0A5FB78C327E}"/>
          </ac:spMkLst>
        </pc:spChg>
        <pc:picChg chg="del">
          <ac:chgData name="Kaitlyn Poepsel" userId="a7bb61b9-7fad-410e-adc7-447ca8594b7d" providerId="ADAL" clId="{E3ABAB36-55D9-44AD-8CF0-24F7F1722E28}" dt="2022-05-25T02:45:36.359" v="1140" actId="478"/>
          <ac:picMkLst>
            <pc:docMk/>
            <pc:sldMk cId="2134917330" sldId="298"/>
            <ac:picMk id="8" creationId="{B378F64F-180E-0FFA-7240-BF846F75A195}"/>
          </ac:picMkLst>
        </pc:picChg>
        <pc:picChg chg="add mod">
          <ac:chgData name="Kaitlyn Poepsel" userId="a7bb61b9-7fad-410e-adc7-447ca8594b7d" providerId="ADAL" clId="{E3ABAB36-55D9-44AD-8CF0-24F7F1722E28}" dt="2022-05-25T02:45:49.190" v="1147" actId="1076"/>
          <ac:picMkLst>
            <pc:docMk/>
            <pc:sldMk cId="2134917330" sldId="298"/>
            <ac:picMk id="9" creationId="{16B3B8BD-03EB-EFD5-F793-831A046A0A7A}"/>
          </ac:picMkLst>
        </pc:picChg>
        <pc:picChg chg="del">
          <ac:chgData name="Kaitlyn Poepsel" userId="a7bb61b9-7fad-410e-adc7-447ca8594b7d" providerId="ADAL" clId="{E3ABAB36-55D9-44AD-8CF0-24F7F1722E28}" dt="2022-05-25T02:46:05.875" v="1172" actId="478"/>
          <ac:picMkLst>
            <pc:docMk/>
            <pc:sldMk cId="2134917330" sldId="298"/>
            <ac:picMk id="15" creationId="{3CEB5F09-CBAA-4BAE-BA85-C2A43291C9AF}"/>
          </ac:picMkLst>
        </pc:picChg>
        <pc:picChg chg="add mod">
          <ac:chgData name="Kaitlyn Poepsel" userId="a7bb61b9-7fad-410e-adc7-447ca8594b7d" providerId="ADAL" clId="{E3ABAB36-55D9-44AD-8CF0-24F7F1722E28}" dt="2022-05-25T02:46:06.152" v="1173"/>
          <ac:picMkLst>
            <pc:docMk/>
            <pc:sldMk cId="2134917330" sldId="298"/>
            <ac:picMk id="16" creationId="{1F3C15E1-F35C-B4DD-F2C4-04E2FE979C33}"/>
          </ac:picMkLst>
        </pc:picChg>
      </pc:sldChg>
      <pc:sldChg chg="addSp delSp modSp mod modNotesTx">
        <pc:chgData name="Kaitlyn Poepsel" userId="a7bb61b9-7fad-410e-adc7-447ca8594b7d" providerId="ADAL" clId="{E3ABAB36-55D9-44AD-8CF0-24F7F1722E28}" dt="2022-05-25T12:59:16.723" v="1902" actId="20577"/>
        <pc:sldMkLst>
          <pc:docMk/>
          <pc:sldMk cId="2202005953" sldId="304"/>
        </pc:sldMkLst>
        <pc:spChg chg="mod">
          <ac:chgData name="Kaitlyn Poepsel" userId="a7bb61b9-7fad-410e-adc7-447ca8594b7d" providerId="ADAL" clId="{E3ABAB36-55D9-44AD-8CF0-24F7F1722E28}" dt="2022-05-25T02:39:48.304" v="981" actId="12788"/>
          <ac:spMkLst>
            <pc:docMk/>
            <pc:sldMk cId="2202005953" sldId="304"/>
            <ac:spMk id="17" creationId="{4615571C-673C-47EA-89C4-FD344338F43E}"/>
          </ac:spMkLst>
        </pc:spChg>
        <pc:spChg chg="mod">
          <ac:chgData name="Kaitlyn Poepsel" userId="a7bb61b9-7fad-410e-adc7-447ca8594b7d" providerId="ADAL" clId="{E3ABAB36-55D9-44AD-8CF0-24F7F1722E28}" dt="2022-05-25T02:39:48.304" v="981" actId="12788"/>
          <ac:spMkLst>
            <pc:docMk/>
            <pc:sldMk cId="2202005953" sldId="304"/>
            <ac:spMk id="18" creationId="{E32AF570-BEBA-4425-88C0-45DB27204C28}"/>
          </ac:spMkLst>
        </pc:spChg>
        <pc:spChg chg="mod">
          <ac:chgData name="Kaitlyn Poepsel" userId="a7bb61b9-7fad-410e-adc7-447ca8594b7d" providerId="ADAL" clId="{E3ABAB36-55D9-44AD-8CF0-24F7F1722E28}" dt="2022-05-25T02:39:48.304" v="981" actId="12788"/>
          <ac:spMkLst>
            <pc:docMk/>
            <pc:sldMk cId="2202005953" sldId="304"/>
            <ac:spMk id="19" creationId="{1BE5F6F1-A4D7-4A4A-9B74-83AED8E52B15}"/>
          </ac:spMkLst>
        </pc:spChg>
        <pc:spChg chg="mod">
          <ac:chgData name="Kaitlyn Poepsel" userId="a7bb61b9-7fad-410e-adc7-447ca8594b7d" providerId="ADAL" clId="{E3ABAB36-55D9-44AD-8CF0-24F7F1722E28}" dt="2022-05-25T02:39:48.304" v="981" actId="12788"/>
          <ac:spMkLst>
            <pc:docMk/>
            <pc:sldMk cId="2202005953" sldId="304"/>
            <ac:spMk id="20" creationId="{E77C4E2B-A4DA-4655-8325-43B4431AC0D7}"/>
          </ac:spMkLst>
        </pc:spChg>
        <pc:spChg chg="ord">
          <ac:chgData name="Kaitlyn Poepsel" userId="a7bb61b9-7fad-410e-adc7-447ca8594b7d" providerId="ADAL" clId="{E3ABAB36-55D9-44AD-8CF0-24F7F1722E28}" dt="2022-05-25T02:40:23.142" v="992" actId="166"/>
          <ac:spMkLst>
            <pc:docMk/>
            <pc:sldMk cId="2202005953" sldId="304"/>
            <ac:spMk id="23" creationId="{F36C8E60-D49F-4AE6-9232-34F39E85BF5F}"/>
          </ac:spMkLst>
        </pc:spChg>
        <pc:picChg chg="add mod">
          <ac:chgData name="Kaitlyn Poepsel" userId="a7bb61b9-7fad-410e-adc7-447ca8594b7d" providerId="ADAL" clId="{E3ABAB36-55D9-44AD-8CF0-24F7F1722E28}" dt="2022-05-25T02:40:02.185" v="985" actId="14100"/>
          <ac:picMkLst>
            <pc:docMk/>
            <pc:sldMk cId="2202005953" sldId="304"/>
            <ac:picMk id="4" creationId="{B260691D-8316-FA7C-B838-24C4F6F236E5}"/>
          </ac:picMkLst>
        </pc:picChg>
        <pc:picChg chg="del">
          <ac:chgData name="Kaitlyn Poepsel" userId="a7bb61b9-7fad-410e-adc7-447ca8594b7d" providerId="ADAL" clId="{E3ABAB36-55D9-44AD-8CF0-24F7F1722E28}" dt="2022-05-25T02:40:06.840" v="986" actId="478"/>
          <ac:picMkLst>
            <pc:docMk/>
            <pc:sldMk cId="2202005953" sldId="304"/>
            <ac:picMk id="9" creationId="{73B2CD56-C2B8-ED10-97A4-14A8E56A617E}"/>
          </ac:picMkLst>
        </pc:picChg>
        <pc:picChg chg="add mod">
          <ac:chgData name="Kaitlyn Poepsel" userId="a7bb61b9-7fad-410e-adc7-447ca8594b7d" providerId="ADAL" clId="{E3ABAB36-55D9-44AD-8CF0-24F7F1722E28}" dt="2022-05-25T02:40:26.059" v="993" actId="1076"/>
          <ac:picMkLst>
            <pc:docMk/>
            <pc:sldMk cId="2202005953" sldId="304"/>
            <ac:picMk id="10" creationId="{9283C6EF-AC26-5E2E-FB3E-4F2977A3D8BD}"/>
          </ac:picMkLst>
        </pc:picChg>
        <pc:picChg chg="del">
          <ac:chgData name="Kaitlyn Poepsel" userId="a7bb61b9-7fad-410e-adc7-447ca8594b7d" providerId="ADAL" clId="{E3ABAB36-55D9-44AD-8CF0-24F7F1722E28}" dt="2022-05-25T02:39:58.392" v="982" actId="478"/>
          <ac:picMkLst>
            <pc:docMk/>
            <pc:sldMk cId="2202005953" sldId="304"/>
            <ac:picMk id="11" creationId="{2A334B8B-1075-3DC0-E279-68E29263BF8C}"/>
          </ac:picMkLst>
        </pc:picChg>
        <pc:picChg chg="mod">
          <ac:chgData name="Kaitlyn Poepsel" userId="a7bb61b9-7fad-410e-adc7-447ca8594b7d" providerId="ADAL" clId="{E3ABAB36-55D9-44AD-8CF0-24F7F1722E28}" dt="2022-05-25T02:39:48.304" v="981" actId="12788"/>
          <ac:picMkLst>
            <pc:docMk/>
            <pc:sldMk cId="2202005953" sldId="304"/>
            <ac:picMk id="16" creationId="{F593FFD9-F205-410D-91F9-64A7464ECC61}"/>
          </ac:picMkLst>
        </pc:picChg>
        <pc:picChg chg="mod">
          <ac:chgData name="Kaitlyn Poepsel" userId="a7bb61b9-7fad-410e-adc7-447ca8594b7d" providerId="ADAL" clId="{E3ABAB36-55D9-44AD-8CF0-24F7F1722E28}" dt="2022-05-25T02:39:48.304" v="981" actId="12788"/>
          <ac:picMkLst>
            <pc:docMk/>
            <pc:sldMk cId="2202005953" sldId="304"/>
            <ac:picMk id="21" creationId="{8FFB2D5E-AE70-40D6-B04B-9EEE53424C09}"/>
          </ac:picMkLst>
        </pc:picChg>
      </pc:sldChg>
      <pc:sldChg chg="addSp delSp modSp mod">
        <pc:chgData name="Kaitlyn Poepsel" userId="a7bb61b9-7fad-410e-adc7-447ca8594b7d" providerId="ADAL" clId="{E3ABAB36-55D9-44AD-8CF0-24F7F1722E28}" dt="2022-05-25T02:17:27.561" v="110" actId="20577"/>
        <pc:sldMkLst>
          <pc:docMk/>
          <pc:sldMk cId="2566898193" sldId="318"/>
        </pc:sldMkLst>
        <pc:spChg chg="mod">
          <ac:chgData name="Kaitlyn Poepsel" userId="a7bb61b9-7fad-410e-adc7-447ca8594b7d" providerId="ADAL" clId="{E3ABAB36-55D9-44AD-8CF0-24F7F1722E28}" dt="2022-05-25T02:17:23.121" v="105" actId="20577"/>
          <ac:spMkLst>
            <pc:docMk/>
            <pc:sldMk cId="2566898193" sldId="318"/>
            <ac:spMk id="11" creationId="{A762BECA-1EE8-404C-B64E-18FB47F2164C}"/>
          </ac:spMkLst>
        </pc:spChg>
        <pc:spChg chg="mod">
          <ac:chgData name="Kaitlyn Poepsel" userId="a7bb61b9-7fad-410e-adc7-447ca8594b7d" providerId="ADAL" clId="{E3ABAB36-55D9-44AD-8CF0-24F7F1722E28}" dt="2022-05-25T02:16:35.315" v="91" actId="12788"/>
          <ac:spMkLst>
            <pc:docMk/>
            <pc:sldMk cId="2566898193" sldId="318"/>
            <ac:spMk id="12" creationId="{F5890B66-0AEB-4571-919A-D9FE2A0854B5}"/>
          </ac:spMkLst>
        </pc:spChg>
        <pc:spChg chg="mod">
          <ac:chgData name="Kaitlyn Poepsel" userId="a7bb61b9-7fad-410e-adc7-447ca8594b7d" providerId="ADAL" clId="{E3ABAB36-55D9-44AD-8CF0-24F7F1722E28}" dt="2022-05-25T02:17:26.161" v="108" actId="20577"/>
          <ac:spMkLst>
            <pc:docMk/>
            <pc:sldMk cId="2566898193" sldId="318"/>
            <ac:spMk id="13" creationId="{B6030183-9522-4FE0-A332-15C6D2AFAC8E}"/>
          </ac:spMkLst>
        </pc:spChg>
        <pc:spChg chg="mod">
          <ac:chgData name="Kaitlyn Poepsel" userId="a7bb61b9-7fad-410e-adc7-447ca8594b7d" providerId="ADAL" clId="{E3ABAB36-55D9-44AD-8CF0-24F7F1722E28}" dt="2022-05-25T02:17:27.561" v="110" actId="20577"/>
          <ac:spMkLst>
            <pc:docMk/>
            <pc:sldMk cId="2566898193" sldId="318"/>
            <ac:spMk id="17" creationId="{364510AB-9A87-4250-8C7C-D919FA7EBA91}"/>
          </ac:spMkLst>
        </pc:spChg>
        <pc:picChg chg="del">
          <ac:chgData name="Kaitlyn Poepsel" userId="a7bb61b9-7fad-410e-adc7-447ca8594b7d" providerId="ADAL" clId="{E3ABAB36-55D9-44AD-8CF0-24F7F1722E28}" dt="2022-05-25T02:16:45.257" v="93" actId="478"/>
          <ac:picMkLst>
            <pc:docMk/>
            <pc:sldMk cId="2566898193" sldId="318"/>
            <ac:picMk id="4" creationId="{A78B9EC5-846F-6769-E474-9D1BE68A18CF}"/>
          </ac:picMkLst>
        </pc:picChg>
        <pc:picChg chg="add del mod">
          <ac:chgData name="Kaitlyn Poepsel" userId="a7bb61b9-7fad-410e-adc7-447ca8594b7d" providerId="ADAL" clId="{E3ABAB36-55D9-44AD-8CF0-24F7F1722E28}" dt="2022-05-25T02:17:15.056" v="98" actId="478"/>
          <ac:picMkLst>
            <pc:docMk/>
            <pc:sldMk cId="2566898193" sldId="318"/>
            <ac:picMk id="9" creationId="{3D463EF6-AD52-1693-DB75-D8925D92709A}"/>
          </ac:picMkLst>
        </pc:picChg>
        <pc:picChg chg="mod">
          <ac:chgData name="Kaitlyn Poepsel" userId="a7bb61b9-7fad-410e-adc7-447ca8594b7d" providerId="ADAL" clId="{E3ABAB36-55D9-44AD-8CF0-24F7F1722E28}" dt="2022-05-25T02:16:35.315" v="91" actId="12788"/>
          <ac:picMkLst>
            <pc:docMk/>
            <pc:sldMk cId="2566898193" sldId="318"/>
            <ac:picMk id="10" creationId="{565D0BB9-CFF2-49CE-BA65-E3B4D11BE85F}"/>
          </ac:picMkLst>
        </pc:picChg>
        <pc:picChg chg="add mod">
          <ac:chgData name="Kaitlyn Poepsel" userId="a7bb61b9-7fad-410e-adc7-447ca8594b7d" providerId="ADAL" clId="{E3ABAB36-55D9-44AD-8CF0-24F7F1722E28}" dt="2022-05-25T02:17:20.523" v="102" actId="1076"/>
          <ac:picMkLst>
            <pc:docMk/>
            <pc:sldMk cId="2566898193" sldId="318"/>
            <ac:picMk id="20" creationId="{28AB6B3C-3C9B-29BB-B33F-87C1E537998A}"/>
          </ac:picMkLst>
        </pc:picChg>
      </pc:sldChg>
      <pc:sldChg chg="addSp delSp add del setBg delDesignElem">
        <pc:chgData name="Kaitlyn Poepsel" userId="a7bb61b9-7fad-410e-adc7-447ca8594b7d" providerId="ADAL" clId="{E3ABAB36-55D9-44AD-8CF0-24F7F1722E28}" dt="2022-05-25T02:48:27.144" v="1352"/>
        <pc:sldMkLst>
          <pc:docMk/>
          <pc:sldMk cId="976424532" sldId="319"/>
        </pc:sldMkLst>
        <pc:spChg chg="add del">
          <ac:chgData name="Kaitlyn Poepsel" userId="a7bb61b9-7fad-410e-adc7-447ca8594b7d" providerId="ADAL" clId="{E3ABAB36-55D9-44AD-8CF0-24F7F1722E28}" dt="2022-05-25T02:48:27.144" v="1352"/>
          <ac:spMkLst>
            <pc:docMk/>
            <pc:sldMk cId="976424532" sldId="319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E3ABAB36-55D9-44AD-8CF0-24F7F1722E28}" dt="2022-05-25T02:48:27.144" v="1352"/>
          <ac:spMkLst>
            <pc:docMk/>
            <pc:sldMk cId="976424532" sldId="319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E3ABAB36-55D9-44AD-8CF0-24F7F1722E28}" dt="2022-05-25T02:48:27.144" v="1352"/>
          <ac:spMkLst>
            <pc:docMk/>
            <pc:sldMk cId="976424532" sldId="319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E3ABAB36-55D9-44AD-8CF0-24F7F1722E28}" dt="2022-05-25T02:48:27.144" v="1352"/>
          <ac:cxnSpMkLst>
            <pc:docMk/>
            <pc:sldMk cId="976424532" sldId="319"/>
            <ac:cxnSpMk id="39" creationId="{03EBB925-FEC3-4CD5-9271-3D75EBB53262}"/>
          </ac:cxnSpMkLst>
        </pc:cxnChg>
      </pc:sldChg>
      <pc:sldChg chg="modSp new del mod">
        <pc:chgData name="Kaitlyn Poepsel" userId="a7bb61b9-7fad-410e-adc7-447ca8594b7d" providerId="ADAL" clId="{E3ABAB36-55D9-44AD-8CF0-24F7F1722E28}" dt="2022-05-25T02:48:58.904" v="1359" actId="47"/>
        <pc:sldMkLst>
          <pc:docMk/>
          <pc:sldMk cId="1853285574" sldId="319"/>
        </pc:sldMkLst>
        <pc:spChg chg="mod">
          <ac:chgData name="Kaitlyn Poepsel" userId="a7bb61b9-7fad-410e-adc7-447ca8594b7d" providerId="ADAL" clId="{E3ABAB36-55D9-44AD-8CF0-24F7F1722E28}" dt="2022-05-25T02:48:37.208" v="1358" actId="20577"/>
          <ac:spMkLst>
            <pc:docMk/>
            <pc:sldMk cId="1853285574" sldId="319"/>
            <ac:spMk id="2" creationId="{B2EFF17F-A5C7-4983-01A0-1806DC60FD49}"/>
          </ac:spMkLst>
        </pc:spChg>
      </pc:sldChg>
      <pc:sldChg chg="new del">
        <pc:chgData name="Kaitlyn Poepsel" userId="a7bb61b9-7fad-410e-adc7-447ca8594b7d" providerId="ADAL" clId="{E3ABAB36-55D9-44AD-8CF0-24F7F1722E28}" dt="2022-05-25T02:48:23.727" v="1349" actId="680"/>
        <pc:sldMkLst>
          <pc:docMk/>
          <pc:sldMk cId="2234317878" sldId="319"/>
        </pc:sldMkLst>
      </pc:sldChg>
      <pc:sldChg chg="addSp delSp modSp add mod modNotesTx">
        <pc:chgData name="Kaitlyn Poepsel" userId="a7bb61b9-7fad-410e-adc7-447ca8594b7d" providerId="ADAL" clId="{E3ABAB36-55D9-44AD-8CF0-24F7F1722E28}" dt="2022-05-25T13:08:15.639" v="2016" actId="20577"/>
        <pc:sldMkLst>
          <pc:docMk/>
          <pc:sldMk cId="3168942889" sldId="319"/>
        </pc:sldMkLst>
        <pc:spChg chg="mod">
          <ac:chgData name="Kaitlyn Poepsel" userId="a7bb61b9-7fad-410e-adc7-447ca8594b7d" providerId="ADAL" clId="{E3ABAB36-55D9-44AD-8CF0-24F7F1722E28}" dt="2022-05-25T02:51:54.175" v="1557" actId="20577"/>
          <ac:spMkLst>
            <pc:docMk/>
            <pc:sldMk cId="3168942889" sldId="319"/>
            <ac:spMk id="2" creationId="{ED4928DB-A87C-4FB3-86F1-3491B58C68B3}"/>
          </ac:spMkLst>
        </pc:spChg>
        <pc:spChg chg="mod">
          <ac:chgData name="Kaitlyn Poepsel" userId="a7bb61b9-7fad-410e-adc7-447ca8594b7d" providerId="ADAL" clId="{E3ABAB36-55D9-44AD-8CF0-24F7F1722E28}" dt="2022-05-25T03:08:03.964" v="1635" actId="20577"/>
          <ac:spMkLst>
            <pc:docMk/>
            <pc:sldMk cId="3168942889" sldId="319"/>
            <ac:spMk id="3" creationId="{C79DAAC3-8ED2-4305-A65B-0A5FB78C327E}"/>
          </ac:spMkLst>
        </pc:spChg>
        <pc:grpChg chg="del">
          <ac:chgData name="Kaitlyn Poepsel" userId="a7bb61b9-7fad-410e-adc7-447ca8594b7d" providerId="ADAL" clId="{E3ABAB36-55D9-44AD-8CF0-24F7F1722E28}" dt="2022-05-25T02:50:15.032" v="1428" actId="478"/>
          <ac:grpSpMkLst>
            <pc:docMk/>
            <pc:sldMk cId="3168942889" sldId="319"/>
            <ac:grpSpMk id="7" creationId="{C73AC9C3-8C1F-4DDF-A92E-70E275BA8DAE}"/>
          </ac:grpSpMkLst>
        </pc:grpChg>
        <pc:picChg chg="add mod">
          <ac:chgData name="Kaitlyn Poepsel" userId="a7bb61b9-7fad-410e-adc7-447ca8594b7d" providerId="ADAL" clId="{E3ABAB36-55D9-44AD-8CF0-24F7F1722E28}" dt="2022-05-25T13:07:07.406" v="1940" actId="1076"/>
          <ac:picMkLst>
            <pc:docMk/>
            <pc:sldMk cId="3168942889" sldId="319"/>
            <ac:picMk id="8" creationId="{1BA72276-4694-7FF6-7DDE-5DAB6DA46851}"/>
          </ac:picMkLst>
        </pc:picChg>
        <pc:picChg chg="add del mod">
          <ac:chgData name="Kaitlyn Poepsel" userId="a7bb61b9-7fad-410e-adc7-447ca8594b7d" providerId="ADAL" clId="{E3ABAB36-55D9-44AD-8CF0-24F7F1722E28}" dt="2022-05-25T02:57:20.703" v="1628" actId="478"/>
          <ac:picMkLst>
            <pc:docMk/>
            <pc:sldMk cId="3168942889" sldId="319"/>
            <ac:picMk id="9" creationId="{C160CE10-8E9C-556C-3D3F-7959BA8B7248}"/>
          </ac:picMkLst>
        </pc:picChg>
        <pc:picChg chg="del">
          <ac:chgData name="Kaitlyn Poepsel" userId="a7bb61b9-7fad-410e-adc7-447ca8594b7d" providerId="ADAL" clId="{E3ABAB36-55D9-44AD-8CF0-24F7F1722E28}" dt="2022-05-25T02:50:12.840" v="1427" actId="478"/>
          <ac:picMkLst>
            <pc:docMk/>
            <pc:sldMk cId="3168942889" sldId="319"/>
            <ac:picMk id="10" creationId="{6146FF1D-0A87-FA13-5073-5491D7D19685}"/>
          </ac:picMkLst>
        </pc:picChg>
        <pc:picChg chg="add del mod">
          <ac:chgData name="Kaitlyn Poepsel" userId="a7bb61b9-7fad-410e-adc7-447ca8594b7d" providerId="ADAL" clId="{E3ABAB36-55D9-44AD-8CF0-24F7F1722E28}" dt="2022-05-25T02:57:21.615" v="1629" actId="478"/>
          <ac:picMkLst>
            <pc:docMk/>
            <pc:sldMk cId="3168942889" sldId="319"/>
            <ac:picMk id="12" creationId="{78C2F59F-35BD-9B3C-F2B2-2B60CD5CD95A}"/>
          </ac:picMkLst>
        </pc:picChg>
        <pc:picChg chg="add del mod">
          <ac:chgData name="Kaitlyn Poepsel" userId="a7bb61b9-7fad-410e-adc7-447ca8594b7d" providerId="ADAL" clId="{E3ABAB36-55D9-44AD-8CF0-24F7F1722E28}" dt="2022-05-25T13:06:50.224" v="1937" actId="478"/>
          <ac:picMkLst>
            <pc:docMk/>
            <pc:sldMk cId="3168942889" sldId="319"/>
            <ac:picMk id="14" creationId="{9A3BA5FD-086D-4699-89F8-793A5F9533AF}"/>
          </ac:picMkLst>
        </pc:picChg>
        <pc:picChg chg="add mod">
          <ac:chgData name="Kaitlyn Poepsel" userId="a7bb61b9-7fad-410e-adc7-447ca8594b7d" providerId="ADAL" clId="{E3ABAB36-55D9-44AD-8CF0-24F7F1722E28}" dt="2022-05-25T13:07:31.968" v="1941"/>
          <ac:picMkLst>
            <pc:docMk/>
            <pc:sldMk cId="3168942889" sldId="319"/>
            <ac:picMk id="16" creationId="{4C97DC02-2775-D280-9EAE-AFCB40401E7B}"/>
          </ac:picMkLst>
        </pc:picChg>
        <pc:picChg chg="del">
          <ac:chgData name="Kaitlyn Poepsel" userId="a7bb61b9-7fad-410e-adc7-447ca8594b7d" providerId="ADAL" clId="{E3ABAB36-55D9-44AD-8CF0-24F7F1722E28}" dt="2022-05-25T13:04:51.242" v="1936" actId="478"/>
          <ac:picMkLst>
            <pc:docMk/>
            <pc:sldMk cId="3168942889" sldId="319"/>
            <ac:picMk id="18" creationId="{B16153D1-9CD8-9BEF-8823-D1A264AA9EB8}"/>
          </ac:picMkLst>
        </pc:picChg>
        <pc:picChg chg="add mod">
          <ac:chgData name="Kaitlyn Poepsel" userId="a7bb61b9-7fad-410e-adc7-447ca8594b7d" providerId="ADAL" clId="{E3ABAB36-55D9-44AD-8CF0-24F7F1722E28}" dt="2022-05-25T03:07:56.264" v="1634" actId="1076"/>
          <ac:picMkLst>
            <pc:docMk/>
            <pc:sldMk cId="3168942889" sldId="319"/>
            <ac:picMk id="19" creationId="{FE592D63-9B01-C82F-CF1C-8A59C6BF34FA}"/>
          </ac:picMkLst>
        </pc:picChg>
      </pc:sldChg>
      <pc:sldChg chg="del">
        <pc:chgData name="Kaitlyn Poepsel" userId="a7bb61b9-7fad-410e-adc7-447ca8594b7d" providerId="ADAL" clId="{E3ABAB36-55D9-44AD-8CF0-24F7F1722E28}" dt="2022-05-25T02:29:14.706" v="834" actId="47"/>
        <pc:sldMkLst>
          <pc:docMk/>
          <pc:sldMk cId="296098169" sldId="320"/>
        </pc:sldMkLst>
      </pc:sldChg>
      <pc:sldChg chg="del">
        <pc:chgData name="Kaitlyn Poepsel" userId="a7bb61b9-7fad-410e-adc7-447ca8594b7d" providerId="ADAL" clId="{E3ABAB36-55D9-44AD-8CF0-24F7F1722E28}" dt="2022-05-25T02:29:14.706" v="834" actId="47"/>
        <pc:sldMkLst>
          <pc:docMk/>
          <pc:sldMk cId="1745814237" sldId="322"/>
        </pc:sldMkLst>
      </pc:sldChg>
      <pc:sldChg chg="del">
        <pc:chgData name="Kaitlyn Poepsel" userId="a7bb61b9-7fad-410e-adc7-447ca8594b7d" providerId="ADAL" clId="{E3ABAB36-55D9-44AD-8CF0-24F7F1722E28}" dt="2022-05-25T02:29:14.706" v="834" actId="47"/>
        <pc:sldMkLst>
          <pc:docMk/>
          <pc:sldMk cId="595875562" sldId="323"/>
        </pc:sldMkLst>
      </pc:sldChg>
      <pc:sldChg chg="del">
        <pc:chgData name="Kaitlyn Poepsel" userId="a7bb61b9-7fad-410e-adc7-447ca8594b7d" providerId="ADAL" clId="{E3ABAB36-55D9-44AD-8CF0-24F7F1722E28}" dt="2022-05-25T02:29:16.398" v="835" actId="47"/>
        <pc:sldMkLst>
          <pc:docMk/>
          <pc:sldMk cId="2975182861" sldId="324"/>
        </pc:sldMkLst>
      </pc:sldChg>
    </pc:docChg>
  </pc:docChgLst>
  <pc:docChgLst>
    <pc:chgData name="Kaitlyn Poepsel" userId="a7bb61b9-7fad-410e-adc7-447ca8594b7d" providerId="ADAL" clId="{59DFD5F3-7D3E-49E5-AA85-24AAE05E53AF}"/>
    <pc:docChg chg="undo redo custSel addSld delSld modSld sldOrd">
      <pc:chgData name="Kaitlyn Poepsel" userId="a7bb61b9-7fad-410e-adc7-447ca8594b7d" providerId="ADAL" clId="{59DFD5F3-7D3E-49E5-AA85-24AAE05E53AF}" dt="2021-06-01T13:46:34.667" v="8146" actId="12789"/>
      <pc:docMkLst>
        <pc:docMk/>
      </pc:docMkLst>
      <pc:sldChg chg="modSp mod modNotesTx">
        <pc:chgData name="Kaitlyn Poepsel" userId="a7bb61b9-7fad-410e-adc7-447ca8594b7d" providerId="ADAL" clId="{59DFD5F3-7D3E-49E5-AA85-24AAE05E53AF}" dt="2021-05-28T20:09:44.547" v="7536" actId="207"/>
        <pc:sldMkLst>
          <pc:docMk/>
          <pc:sldMk cId="473767765" sldId="257"/>
        </pc:sldMkLst>
        <pc:spChg chg="mod">
          <ac:chgData name="Kaitlyn Poepsel" userId="a7bb61b9-7fad-410e-adc7-447ca8594b7d" providerId="ADAL" clId="{59DFD5F3-7D3E-49E5-AA85-24AAE05E53AF}" dt="2021-05-28T20:09:44.547" v="7536" actId="207"/>
          <ac:spMkLst>
            <pc:docMk/>
            <pc:sldMk cId="473767765" sldId="257"/>
            <ac:spMk id="2" creationId="{ACD6F98B-573B-4765-BDCC-555D0DE5E764}"/>
          </ac:spMkLst>
        </pc:spChg>
      </pc:sldChg>
      <pc:sldChg chg="addSp delSp modSp mod setBg modNotesTx">
        <pc:chgData name="Kaitlyn Poepsel" userId="a7bb61b9-7fad-410e-adc7-447ca8594b7d" providerId="ADAL" clId="{59DFD5F3-7D3E-49E5-AA85-24AAE05E53AF}" dt="2021-05-28T20:46:24.402" v="7809" actId="20577"/>
        <pc:sldMkLst>
          <pc:docMk/>
          <pc:sldMk cId="1141861681" sldId="259"/>
        </pc:sldMkLst>
        <pc:spChg chg="mod">
          <ac:chgData name="Kaitlyn Poepsel" userId="a7bb61b9-7fad-410e-adc7-447ca8594b7d" providerId="ADAL" clId="{59DFD5F3-7D3E-49E5-AA85-24AAE05E53AF}" dt="2021-05-28T14:45:24.579" v="6013" actId="242"/>
          <ac:spMkLst>
            <pc:docMk/>
            <pc:sldMk cId="1141861681" sldId="259"/>
            <ac:spMk id="2" creationId="{580D2246-F62E-4D27-8751-553DC0DDAB11}"/>
          </ac:spMkLst>
        </pc:spChg>
        <pc:spChg chg="mod">
          <ac:chgData name="Kaitlyn Poepsel" userId="a7bb61b9-7fad-410e-adc7-447ca8594b7d" providerId="ADAL" clId="{59DFD5F3-7D3E-49E5-AA85-24AAE05E53AF}" dt="2021-05-28T20:46:24.402" v="7809" actId="20577"/>
          <ac:spMkLst>
            <pc:docMk/>
            <pc:sldMk cId="1141861681" sldId="259"/>
            <ac:spMk id="3" creationId="{A6249187-04E0-4847-BE56-72D7D271D150}"/>
          </ac:spMkLst>
        </pc:spChg>
        <pc:spChg chg="mod or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4" creationId="{44CA4214-E176-49B0-8928-9A89FDBA40CC}"/>
          </ac:spMkLst>
        </pc:spChg>
        <pc:spChg chg="mo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5" creationId="{FF231C59-0E76-443A-92EB-60E376342F45}"/>
          </ac:spMkLst>
        </pc:spChg>
        <pc:spChg chg="mod">
          <ac:chgData name="Kaitlyn Poepsel" userId="a7bb61b9-7fad-410e-adc7-447ca8594b7d" providerId="ADAL" clId="{59DFD5F3-7D3E-49E5-AA85-24AAE05E53AF}" dt="2021-05-27T19:51:51.146" v="3359" actId="26606"/>
          <ac:spMkLst>
            <pc:docMk/>
            <pc:sldMk cId="1141861681" sldId="259"/>
            <ac:spMk id="6" creationId="{009079DD-B564-40FD-940D-129F72FB4619}"/>
          </ac:spMkLst>
        </pc:spChg>
        <pc:spChg chg="add mod">
          <ac:chgData name="Kaitlyn Poepsel" userId="a7bb61b9-7fad-410e-adc7-447ca8594b7d" providerId="ADAL" clId="{59DFD5F3-7D3E-49E5-AA85-24AAE05E53AF}" dt="2021-05-27T19:55:39.228" v="3424" actId="1076"/>
          <ac:spMkLst>
            <pc:docMk/>
            <pc:sldMk cId="1141861681" sldId="259"/>
            <ac:spMk id="9" creationId="{438AD50A-A91F-40E0-90E3-8B35AD71ADC5}"/>
          </ac:spMkLst>
        </pc:spChg>
        <pc:spChg chg="add del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75" creationId="{44CC594A-A820-450F-B363-C19201FCFEC6}"/>
          </ac:spMkLst>
        </pc:spChg>
        <pc:spChg chg="add del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77" creationId="{59FAB3DA-E9ED-4574-ABCC-378BC0FF1BBC}"/>
          </ac:spMkLst>
        </pc:spChg>
        <pc:spChg chg="add del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79" creationId="{53B8D6B0-55D6-48DC-86D8-FD95D5F118AB}"/>
          </ac:spMkLst>
        </pc:spChg>
        <pc:spChg chg="ad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139" creationId="{990D0034-F768-41E7-85D4-F38C4DE85770}"/>
          </ac:spMkLst>
        </pc:spChg>
        <pc:spChg chg="ad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141" creationId="{C4F7E42D-8B5A-4FC8-81CD-9E60171F7FA8}"/>
          </ac:spMkLst>
        </pc:spChg>
        <pc:spChg chg="ad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143" creationId="{8C04651D-B9F4-4935-A02D-364153FBDF54}"/>
          </ac:spMkLst>
        </pc:spChg>
        <pc:picChg chg="add mod">
          <ac:chgData name="Kaitlyn Poepsel" userId="a7bb61b9-7fad-410e-adc7-447ca8594b7d" providerId="ADAL" clId="{59DFD5F3-7D3E-49E5-AA85-24AAE05E53AF}" dt="2021-05-27T19:54:36.484" v="3395" actId="14100"/>
          <ac:picMkLst>
            <pc:docMk/>
            <pc:sldMk cId="1141861681" sldId="259"/>
            <ac:picMk id="8" creationId="{9A1404FE-51A1-4172-84B0-838E8B30DD7B}"/>
          </ac:picMkLst>
        </pc:picChg>
        <pc:picChg chg="mod ord">
          <ac:chgData name="Kaitlyn Poepsel" userId="a7bb61b9-7fad-410e-adc7-447ca8594b7d" providerId="ADAL" clId="{59DFD5F3-7D3E-49E5-AA85-24AAE05E53AF}" dt="2021-05-27T19:54:43.769" v="3397" actId="166"/>
          <ac:picMkLst>
            <pc:docMk/>
            <pc:sldMk cId="1141861681" sldId="259"/>
            <ac:picMk id="1030" creationId="{9F307B27-7AE6-41F6-A32F-45BF642F2069}"/>
          </ac:picMkLst>
        </pc:picChg>
      </pc:sldChg>
      <pc:sldChg chg="addSp delSp modSp mod setBg modClrScheme delDesignElem chgLayout modNotesTx">
        <pc:chgData name="Kaitlyn Poepsel" userId="a7bb61b9-7fad-410e-adc7-447ca8594b7d" providerId="ADAL" clId="{59DFD5F3-7D3E-49E5-AA85-24AAE05E53AF}" dt="2021-06-01T13:44:40.174" v="8103" actId="700"/>
        <pc:sldMkLst>
          <pc:docMk/>
          <pc:sldMk cId="687164906" sldId="260"/>
        </pc:sldMkLst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2" creationId="{3B6CAC66-CD6F-406C-9202-26CD2AD97E2C}"/>
          </ac:spMkLst>
        </pc:spChg>
        <pc:spChg chg="add del 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3" creationId="{08EF0034-2C2A-4B9E-BF4A-3BC414D21B6A}"/>
          </ac:spMkLst>
        </pc:spChg>
        <pc:spChg chg="del mod">
          <ac:chgData name="Kaitlyn Poepsel" userId="a7bb61b9-7fad-410e-adc7-447ca8594b7d" providerId="ADAL" clId="{59DFD5F3-7D3E-49E5-AA85-24AAE05E53AF}" dt="2021-05-27T19:56:50.344" v="3493" actId="26606"/>
          <ac:spMkLst>
            <pc:docMk/>
            <pc:sldMk cId="687164906" sldId="260"/>
            <ac:spMk id="3" creationId="{6ECD31A7-35C6-41B8-8B6F-C3C13428C873}"/>
          </ac:spMkLst>
        </pc:spChg>
        <pc:spChg chg="add del 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4" creationId="{D26CFE99-144E-41FD-A310-A2FBE10AFA98}"/>
          </ac:spMkLst>
        </pc:spChg>
        <pc:spChg chg="del mod">
          <ac:chgData name="Kaitlyn Poepsel" userId="a7bb61b9-7fad-410e-adc7-447ca8594b7d" providerId="ADAL" clId="{59DFD5F3-7D3E-49E5-AA85-24AAE05E53AF}" dt="2021-05-27T19:56:36.020" v="3482" actId="478"/>
          <ac:spMkLst>
            <pc:docMk/>
            <pc:sldMk cId="687164906" sldId="260"/>
            <ac:spMk id="4" creationId="{D2B91D22-2F5B-4566-906D-97A7FBEE02AB}"/>
          </ac:spMkLst>
        </pc:spChg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5" creationId="{94555AE4-C911-49C5-94BD-D0FB3EA4EE61}"/>
          </ac:spMkLst>
        </pc:spChg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" creationId="{91E1DE85-B26B-4CC4-9C5B-AA42AC20D0EA}"/>
          </ac:spMkLst>
        </pc:spChg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7" creationId="{AA3B8DE3-37B1-430F-AD46-47EFE9088EF6}"/>
          </ac:spMkLst>
        </pc:spChg>
        <pc:spChg chg="add del 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8" creationId="{1F01A875-3986-427E-BCF5-8B7480C85F30}"/>
          </ac:spMkLst>
        </pc:spChg>
        <pc:spChg chg="add del mod">
          <ac:chgData name="Kaitlyn Poepsel" userId="a7bb61b9-7fad-410e-adc7-447ca8594b7d" providerId="ADAL" clId="{59DFD5F3-7D3E-49E5-AA85-24AAE05E53AF}" dt="2021-05-27T19:56:38.798" v="3483" actId="478"/>
          <ac:spMkLst>
            <pc:docMk/>
            <pc:sldMk cId="687164906" sldId="260"/>
            <ac:spMk id="9" creationId="{B0848D47-1A9B-426D-AB21-FACEB21E16BA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13" creationId="{36D16D1E-4205-49F5-BD2A-DA769947C104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15" creationId="{012FD100-C039-4E03-B5E4-2EDFA7290AA6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19" creationId="{FB5993E2-C02B-4335-ABA5-D8EC465551E3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21" creationId="{C0B801A2-5622-4BE8-9AD2-C337A2CD0022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23" creationId="{B7AF614F-5BC3-4086-99F5-B87C5847A071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28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30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34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38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40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2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3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5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7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8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0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1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3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5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6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58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59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1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3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4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66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67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69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70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71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74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75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76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79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81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3" creationId="{9A62E9AA-DA4C-405A-B6ED-5B1FE7A8D1B4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4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5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7" creationId="{75896A25-D088-48F0-A2E7-9C44D9F6B409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8" creationId="{DDCD6B11-13E6-4A46-9C85-F8EB0F35C5E1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9" creationId="{75EBCDCE-0F4C-477C-AB15-886C5F27B118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90" creationId="{17820F06-C1AE-4232-AEE8-3AC8189E4BA5}"/>
          </ac:spMkLst>
        </pc:spChg>
        <pc:graphicFrameChg chg="add mod ord modGraphic">
          <ac:chgData name="Kaitlyn Poepsel" userId="a7bb61b9-7fad-410e-adc7-447ca8594b7d" providerId="ADAL" clId="{59DFD5F3-7D3E-49E5-AA85-24AAE05E53AF}" dt="2021-06-01T13:44:40.174" v="8103" actId="700"/>
          <ac:graphicFrameMkLst>
            <pc:docMk/>
            <pc:sldMk cId="687164906" sldId="260"/>
            <ac:graphicFrameMk id="10" creationId="{42905F63-36B2-4DBD-9F7B-BF0EBFCA7B46}"/>
          </ac:graphicFrameMkLst>
        </pc:graphicFrameChg>
        <pc:picChg chg="add mod ord">
          <ac:chgData name="Kaitlyn Poepsel" userId="a7bb61b9-7fad-410e-adc7-447ca8594b7d" providerId="ADAL" clId="{59DFD5F3-7D3E-49E5-AA85-24AAE05E53AF}" dt="2021-06-01T13:43:58.741" v="8101" actId="26606"/>
          <ac:picMkLst>
            <pc:docMk/>
            <pc:sldMk cId="687164906" sldId="260"/>
            <ac:picMk id="12" creationId="{560BBAB9-A9CF-426B-AD71-9C556C66B2B0}"/>
          </ac:picMkLst>
        </pc:picChg>
        <pc:picChg chg="add mod ord">
          <ac:chgData name="Kaitlyn Poepsel" userId="a7bb61b9-7fad-410e-adc7-447ca8594b7d" providerId="ADAL" clId="{59DFD5F3-7D3E-49E5-AA85-24AAE05E53AF}" dt="2021-06-01T13:43:58.741" v="8101" actId="26606"/>
          <ac:picMkLst>
            <pc:docMk/>
            <pc:sldMk cId="687164906" sldId="260"/>
            <ac:picMk id="16" creationId="{91B9C5B5-97F8-4AE7-9F40-102EC9CF7441}"/>
          </ac:picMkLst>
        </pc:picChg>
        <pc:picChg chg="add del mod">
          <ac:chgData name="Kaitlyn Poepsel" userId="a7bb61b9-7fad-410e-adc7-447ca8594b7d" providerId="ADAL" clId="{59DFD5F3-7D3E-49E5-AA85-24AAE05E53AF}" dt="2021-05-27T19:59:25.216" v="3522" actId="478"/>
          <ac:picMkLst>
            <pc:docMk/>
            <pc:sldMk cId="687164906" sldId="260"/>
            <ac:picMk id="18" creationId="{BB29CBA2-89FA-41EC-BD63-3FE89421636D}"/>
          </ac:picMkLst>
        </pc:picChg>
        <pc:picChg chg="add mod ord">
          <ac:chgData name="Kaitlyn Poepsel" userId="a7bb61b9-7fad-410e-adc7-447ca8594b7d" providerId="ADAL" clId="{59DFD5F3-7D3E-49E5-AA85-24AAE05E53AF}" dt="2021-06-01T13:43:49.597" v="8099" actId="26606"/>
          <ac:picMkLst>
            <pc:docMk/>
            <pc:sldMk cId="687164906" sldId="260"/>
            <ac:picMk id="22" creationId="{C02688FB-AF70-45BE-9AFB-5A38AB30B789}"/>
          </ac:picMkLst>
        </pc:picChg>
        <pc:cxnChg chg="add del">
          <ac:chgData name="Kaitlyn Poepsel" userId="a7bb61b9-7fad-410e-adc7-447ca8594b7d" providerId="ADAL" clId="{59DFD5F3-7D3E-49E5-AA85-24AAE05E53AF}" dt="2021-05-27T19:59:47.223" v="3529" actId="26606"/>
          <ac:cxnSpMkLst>
            <pc:docMk/>
            <pc:sldMk cId="687164906" sldId="260"/>
            <ac:cxnSpMk id="17" creationId="{4418FCD2-8448-4A81-8EB4-72250F7827B4}"/>
          </ac:cxnSpMkLst>
        </pc:cxnChg>
        <pc:cxnChg chg="add del">
          <ac:chgData name="Kaitlyn Poepsel" userId="a7bb61b9-7fad-410e-adc7-447ca8594b7d" providerId="ADAL" clId="{59DFD5F3-7D3E-49E5-AA85-24AAE05E53AF}" dt="2021-05-27T19:59:42" v="3524" actId="26606"/>
          <ac:cxnSpMkLst>
            <pc:docMk/>
            <pc:sldMk cId="687164906" sldId="260"/>
            <ac:cxnSpMk id="32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5-27T19:59:42" v="3524" actId="26606"/>
          <ac:cxnSpMkLst>
            <pc:docMk/>
            <pc:sldMk cId="687164906" sldId="260"/>
            <ac:cxnSpMk id="36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7T19:59:45.395" v="3526" actId="26606"/>
          <ac:cxnSpMkLst>
            <pc:docMk/>
            <pc:sldMk cId="687164906" sldId="260"/>
            <ac:cxnSpMk id="44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5-27T19:59:45.395" v="3526" actId="26606"/>
          <ac:cxnSpMkLst>
            <pc:docMk/>
            <pc:sldMk cId="687164906" sldId="260"/>
            <ac:cxnSpMk id="46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7T19:59:46.963" v="3528" actId="26606"/>
          <ac:cxnSpMkLst>
            <pc:docMk/>
            <pc:sldMk cId="687164906" sldId="260"/>
            <ac:cxnSpMk id="52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5-27T19:59:46.963" v="3528" actId="26606"/>
          <ac:cxnSpMkLst>
            <pc:docMk/>
            <pc:sldMk cId="687164906" sldId="260"/>
            <ac:cxnSpMk id="54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4:40.174" v="8103" actId="700"/>
          <ac:cxnSpMkLst>
            <pc:docMk/>
            <pc:sldMk cId="687164906" sldId="260"/>
            <ac:cxnSpMk id="60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6-01T13:44:40.174" v="8103" actId="700"/>
          <ac:cxnSpMkLst>
            <pc:docMk/>
            <pc:sldMk cId="687164906" sldId="260"/>
            <ac:cxnSpMk id="62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3:58.741" v="8101" actId="26606"/>
          <ac:cxnSpMkLst>
            <pc:docMk/>
            <pc:sldMk cId="687164906" sldId="260"/>
            <ac:cxnSpMk id="68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6-01T13:43:58.741" v="8101" actId="26606"/>
          <ac:cxnSpMkLst>
            <pc:docMk/>
            <pc:sldMk cId="687164906" sldId="260"/>
            <ac:cxnSpMk id="72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3:46.490" v="8097" actId="26606"/>
          <ac:cxnSpMkLst>
            <pc:docMk/>
            <pc:sldMk cId="687164906" sldId="260"/>
            <ac:cxnSpMk id="73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6-01T13:43:46.490" v="8097" actId="26606"/>
          <ac:cxnSpMkLst>
            <pc:docMk/>
            <pc:sldMk cId="687164906" sldId="260"/>
            <ac:cxnSpMk id="77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3:49.597" v="8099" actId="26606"/>
          <ac:cxnSpMkLst>
            <pc:docMk/>
            <pc:sldMk cId="687164906" sldId="260"/>
            <ac:cxnSpMk id="86" creationId="{318EA713-6EC5-4E3B-9ABC-DDF657C87A80}"/>
          </ac:cxnSpMkLst>
        </pc:cxnChg>
      </pc:sldChg>
      <pc:sldChg chg="addSp delSp modSp del ord">
        <pc:chgData name="Kaitlyn Poepsel" userId="a7bb61b9-7fad-410e-adc7-447ca8594b7d" providerId="ADAL" clId="{59DFD5F3-7D3E-49E5-AA85-24AAE05E53AF}" dt="2021-05-28T21:42:11.278" v="8090" actId="47"/>
        <pc:sldMkLst>
          <pc:docMk/>
          <pc:sldMk cId="761911785" sldId="261"/>
        </pc:sldMkLst>
        <pc:picChg chg="add del mod">
          <ac:chgData name="Kaitlyn Poepsel" userId="a7bb61b9-7fad-410e-adc7-447ca8594b7d" providerId="ADAL" clId="{59DFD5F3-7D3E-49E5-AA85-24AAE05E53AF}" dt="2021-05-27T18:31:59.209" v="849"/>
          <ac:picMkLst>
            <pc:docMk/>
            <pc:sldMk cId="761911785" sldId="261"/>
            <ac:picMk id="14" creationId="{CB50FA8B-B17C-4D1D-812A-E71B499B4EDC}"/>
          </ac:picMkLst>
        </pc:picChg>
      </pc:sldChg>
      <pc:sldChg chg="del">
        <pc:chgData name="Kaitlyn Poepsel" userId="a7bb61b9-7fad-410e-adc7-447ca8594b7d" providerId="ADAL" clId="{59DFD5F3-7D3E-49E5-AA85-24AAE05E53AF}" dt="2021-05-27T18:06:42.671" v="278" actId="47"/>
        <pc:sldMkLst>
          <pc:docMk/>
          <pc:sldMk cId="2155903389" sldId="262"/>
        </pc:sldMkLst>
      </pc:sldChg>
      <pc:sldChg chg="add del ord">
        <pc:chgData name="Kaitlyn Poepsel" userId="a7bb61b9-7fad-410e-adc7-447ca8594b7d" providerId="ADAL" clId="{59DFD5F3-7D3E-49E5-AA85-24AAE05E53AF}" dt="2021-05-27T19:33:32.660" v="2981" actId="47"/>
        <pc:sldMkLst>
          <pc:docMk/>
          <pc:sldMk cId="721678203" sldId="265"/>
        </pc:sldMkLst>
      </pc:sldChg>
      <pc:sldChg chg="del">
        <pc:chgData name="Kaitlyn Poepsel" userId="a7bb61b9-7fad-410e-adc7-447ca8594b7d" providerId="ADAL" clId="{59DFD5F3-7D3E-49E5-AA85-24AAE05E53AF}" dt="2021-05-27T19:33:34.052" v="2982" actId="47"/>
        <pc:sldMkLst>
          <pc:docMk/>
          <pc:sldMk cId="740988046" sldId="266"/>
        </pc:sldMkLst>
      </pc:sldChg>
      <pc:sldChg chg="addSp delSp modSp mod ord setBg modNotesTx">
        <pc:chgData name="Kaitlyn Poepsel" userId="a7bb61b9-7fad-410e-adc7-447ca8594b7d" providerId="ADAL" clId="{59DFD5F3-7D3E-49E5-AA85-24AAE05E53AF}" dt="2021-05-28T13:11:02.191" v="4800" actId="1035"/>
        <pc:sldMkLst>
          <pc:docMk/>
          <pc:sldMk cId="663600090" sldId="267"/>
        </pc:sldMkLst>
        <pc:spChg chg="mo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20:46:55.810" v="4340" actId="114"/>
          <ac:spMkLst>
            <pc:docMk/>
            <pc:sldMk cId="663600090" sldId="267"/>
            <ac:spMk id="3" creationId="{C79DAAC3-8ED2-4305-A65B-0A5FB78C327E}"/>
          </ac:spMkLst>
        </pc:spChg>
        <pc:spChg chg="mod or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4" creationId="{61AC5884-4DCB-4E10-AD4E-C09A3F1C8C3F}"/>
          </ac:spMkLst>
        </pc:spChg>
        <pc:spChg chg="mod or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5" creationId="{A74581A2-7686-443C-8285-F2D32100F24D}"/>
          </ac:spMkLst>
        </pc:spChg>
        <pc:spChg chg="mod or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6" creationId="{3F2F78E7-FFB6-41E7-8339-FA5A844D23CE}"/>
          </ac:spMkLst>
        </pc:spChg>
        <pc:spChg chg="add del">
          <ac:chgData name="Kaitlyn Poepsel" userId="a7bb61b9-7fad-410e-adc7-447ca8594b7d" providerId="ADAL" clId="{59DFD5F3-7D3E-49E5-AA85-24AAE05E53AF}" dt="2021-05-27T18:32:56.444" v="864" actId="26606"/>
          <ac:spMkLst>
            <pc:docMk/>
            <pc:sldMk cId="663600090" sldId="267"/>
            <ac:spMk id="11" creationId="{E5958DBC-F4DA-42A8-8C52-860179790ECD}"/>
          </ac:spMkLst>
        </pc:spChg>
        <pc:spChg chg="add del">
          <ac:chgData name="Kaitlyn Poepsel" userId="a7bb61b9-7fad-410e-adc7-447ca8594b7d" providerId="ADAL" clId="{59DFD5F3-7D3E-49E5-AA85-24AAE05E53AF}" dt="2021-05-27T18:32:56.444" v="864" actId="26606"/>
          <ac:spMkLst>
            <pc:docMk/>
            <pc:sldMk cId="663600090" sldId="267"/>
            <ac:spMk id="13" creationId="{51DDD252-D7C8-4CE5-9C61-D60D722BC217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14" creationId="{C3F32490-CF6A-459E-BBFE-90557857A1B4}"/>
          </ac:spMkLst>
        </pc:spChg>
        <pc:spChg chg="add del">
          <ac:chgData name="Kaitlyn Poepsel" userId="a7bb61b9-7fad-410e-adc7-447ca8594b7d" providerId="ADAL" clId="{59DFD5F3-7D3E-49E5-AA85-24AAE05E53AF}" dt="2021-05-27T18:32:56.444" v="864" actId="26606"/>
          <ac:spMkLst>
            <pc:docMk/>
            <pc:sldMk cId="663600090" sldId="267"/>
            <ac:spMk id="15" creationId="{2FBD75F5-C49C-4F6A-8D43-7A5939C23307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16" creationId="{3489CAE3-3AE0-4268-81CA-A98516EAD013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17" creationId="{90F35747-2822-4D06-BE10-CD33AC6B09C1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18" creationId="{852BC338-7802-42D3-85C9-B665508F4282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19" creationId="{CC2C4466-5B1B-4361-B9D9-39ED9A8A3481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0" creationId="{FC2AD4A0-4FAA-4F52-A315-4224B27BE052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21" creationId="{FD745DAE-5A8A-44FA-937C-CD65CF7AE696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23" creationId="{67696AA1-B1DD-4C75-9AC1-69EE9F65FF96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4" creationId="{8A4EEE51-0307-4CE8-813E-AE3BCEBA2442}"/>
          </ac:spMkLst>
        </pc:spChg>
        <pc:spChg chg="add del">
          <ac:chgData name="Kaitlyn Poepsel" userId="a7bb61b9-7fad-410e-adc7-447ca8594b7d" providerId="ADAL" clId="{59DFD5F3-7D3E-49E5-AA85-24AAE05E53AF}" dt="2021-05-27T18:33:00.482" v="868" actId="26606"/>
          <ac:spMkLst>
            <pc:docMk/>
            <pc:sldMk cId="663600090" sldId="267"/>
            <ac:spMk id="25" creationId="{E5958DBC-F4DA-42A8-8C52-860179790ECD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6" creationId="{E9D9FBD3-6E57-4B12-A90A-386ED8F084F0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8" creationId="{25621158-452E-4C14-8946-B331F0D1C38F}"/>
          </ac:spMkLst>
        </pc:spChg>
        <pc:spChg chg="add del">
          <ac:chgData name="Kaitlyn Poepsel" userId="a7bb61b9-7fad-410e-adc7-447ca8594b7d" providerId="ADAL" clId="{59DFD5F3-7D3E-49E5-AA85-24AAE05E53AF}" dt="2021-05-27T18:33:00.482" v="868" actId="26606"/>
          <ac:spMkLst>
            <pc:docMk/>
            <pc:sldMk cId="663600090" sldId="267"/>
            <ac:spMk id="29" creationId="{51DDD252-D7C8-4CE5-9C61-D60D722BC217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30" creationId="{055BE0DD-04F0-42E3-9EDE-2129B4A55CF4}"/>
          </ac:spMkLst>
        </pc:spChg>
        <pc:spChg chg="add del">
          <ac:chgData name="Kaitlyn Poepsel" userId="a7bb61b9-7fad-410e-adc7-447ca8594b7d" providerId="ADAL" clId="{59DFD5F3-7D3E-49E5-AA85-24AAE05E53AF}" dt="2021-05-27T18:33:00.482" v="868" actId="26606"/>
          <ac:spMkLst>
            <pc:docMk/>
            <pc:sldMk cId="663600090" sldId="267"/>
            <ac:spMk id="31" creationId="{2FBD75F5-C49C-4F6A-8D43-7A5939C23307}"/>
          </ac:spMkLst>
        </pc:spChg>
        <pc:spChg chg="ad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37" creationId="{699373FF-C78A-430B-A246-6048999CE98D}"/>
          </ac:spMkLst>
        </pc:spChg>
        <pc:spChg chg="ad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41" creationId="{109B2863-A1A5-4050-8DE8-9BC0AD47F40B}"/>
          </ac:spMkLst>
        </pc:spChg>
        <pc:spChg chg="ad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43" creationId="{F1F76955-21E0-4116-A6AA-19DB89B503F7}"/>
          </ac:spMkLst>
        </pc:spChg>
        <pc:picChg chg="add mod ord modCrop">
          <ac:chgData name="Kaitlyn Poepsel" userId="a7bb61b9-7fad-410e-adc7-447ca8594b7d" providerId="ADAL" clId="{59DFD5F3-7D3E-49E5-AA85-24AAE05E53AF}" dt="2021-05-28T13:11:02.191" v="4800" actId="1035"/>
          <ac:picMkLst>
            <pc:docMk/>
            <pc:sldMk cId="663600090" sldId="267"/>
            <ac:picMk id="7" creationId="{58678C2C-EF4C-42F6-B7CB-9169C86BD782}"/>
          </ac:picMkLst>
        </pc:picChg>
        <pc:picChg chg="add mod ord">
          <ac:chgData name="Kaitlyn Poepsel" userId="a7bb61b9-7fad-410e-adc7-447ca8594b7d" providerId="ADAL" clId="{59DFD5F3-7D3E-49E5-AA85-24AAE05E53AF}" dt="2021-05-27T20:28:45.755" v="3954" actId="26606"/>
          <ac:picMkLst>
            <pc:docMk/>
            <pc:sldMk cId="663600090" sldId="267"/>
            <ac:picMk id="9" creationId="{13641B05-CB1F-4C82-95CF-BDD9618BEC15}"/>
          </ac:picMkLst>
        </pc:picChg>
        <pc:picChg chg="add del mod ord modCrop">
          <ac:chgData name="Kaitlyn Poepsel" userId="a7bb61b9-7fad-410e-adc7-447ca8594b7d" providerId="ADAL" clId="{59DFD5F3-7D3E-49E5-AA85-24AAE05E53AF}" dt="2021-05-27T20:29:23.523" v="3969" actId="478"/>
          <ac:picMkLst>
            <pc:docMk/>
            <pc:sldMk cId="663600090" sldId="267"/>
            <ac:picMk id="32" creationId="{684A64C6-478A-4EEC-BA09-921F67956219}"/>
          </ac:picMkLst>
        </pc:picChg>
        <pc:picChg chg="add mod">
          <ac:chgData name="Kaitlyn Poepsel" userId="a7bb61b9-7fad-410e-adc7-447ca8594b7d" providerId="ADAL" clId="{59DFD5F3-7D3E-49E5-AA85-24AAE05E53AF}" dt="2021-05-27T20:31:18.718" v="3994" actId="1076"/>
          <ac:picMkLst>
            <pc:docMk/>
            <pc:sldMk cId="663600090" sldId="267"/>
            <ac:picMk id="36" creationId="{3D7A64AE-A5AE-454C-A1E6-4F608EE0E14C}"/>
          </ac:picMkLst>
        </pc:picChg>
        <pc:cxnChg chg="add del">
          <ac:chgData name="Kaitlyn Poepsel" userId="a7bb61b9-7fad-410e-adc7-447ca8594b7d" providerId="ADAL" clId="{59DFD5F3-7D3E-49E5-AA85-24AAE05E53AF}" dt="2021-05-27T18:32:56.444" v="864" actId="26606"/>
          <ac:cxnSpMkLst>
            <pc:docMk/>
            <pc:sldMk cId="663600090" sldId="267"/>
            <ac:cxnSpMk id="12" creationId="{79FCC9A9-2031-4283-9B27-34B62BB7F305}"/>
          </ac:cxnSpMkLst>
        </pc:cxnChg>
        <pc:cxnChg chg="add del">
          <ac:chgData name="Kaitlyn Poepsel" userId="a7bb61b9-7fad-410e-adc7-447ca8594b7d" providerId="ADAL" clId="{59DFD5F3-7D3E-49E5-AA85-24AAE05E53AF}" dt="2021-05-27T18:32:51.231" v="860" actId="26606"/>
          <ac:cxnSpMkLst>
            <pc:docMk/>
            <pc:sldMk cId="663600090" sldId="267"/>
            <ac:cxnSpMk id="22" creationId="{373C1DFC-81C5-498E-9907-7AAE6F0416B1}"/>
          </ac:cxnSpMkLst>
        </pc:cxnChg>
        <pc:cxnChg chg="add del">
          <ac:chgData name="Kaitlyn Poepsel" userId="a7bb61b9-7fad-410e-adc7-447ca8594b7d" providerId="ADAL" clId="{59DFD5F3-7D3E-49E5-AA85-24AAE05E53AF}" dt="2021-05-27T18:33:00.482" v="868" actId="26606"/>
          <ac:cxnSpMkLst>
            <pc:docMk/>
            <pc:sldMk cId="663600090" sldId="267"/>
            <ac:cxnSpMk id="27" creationId="{79FCC9A9-2031-4283-9B27-34B62BB7F305}"/>
          </ac:cxnSpMkLst>
        </pc:cxnChg>
        <pc:cxnChg chg="add">
          <ac:chgData name="Kaitlyn Poepsel" userId="a7bb61b9-7fad-410e-adc7-447ca8594b7d" providerId="ADAL" clId="{59DFD5F3-7D3E-49E5-AA85-24AAE05E53AF}" dt="2021-05-27T20:28:45.755" v="3954" actId="26606"/>
          <ac:cxnSpMkLst>
            <pc:docMk/>
            <pc:sldMk cId="663600090" sldId="267"/>
            <ac:cxnSpMk id="39" creationId="{03EBB925-FEC3-4CD5-9271-3D75EBB53262}"/>
          </ac:cxnSpMkLst>
        </pc:cxnChg>
      </pc:sldChg>
      <pc:sldChg chg="addSp delSp modSp new del mod ord modNotesTx">
        <pc:chgData name="Kaitlyn Poepsel" userId="a7bb61b9-7fad-410e-adc7-447ca8594b7d" providerId="ADAL" clId="{59DFD5F3-7D3E-49E5-AA85-24AAE05E53AF}" dt="2021-05-27T20:23:38.326" v="3925" actId="47"/>
        <pc:sldMkLst>
          <pc:docMk/>
          <pc:sldMk cId="256286697" sldId="268"/>
        </pc:sldMkLst>
        <pc:spChg chg="mod">
          <ac:chgData name="Kaitlyn Poepsel" userId="a7bb61b9-7fad-410e-adc7-447ca8594b7d" providerId="ADAL" clId="{59DFD5F3-7D3E-49E5-AA85-24AAE05E53AF}" dt="2021-05-27T20:16:35.027" v="3755" actId="1076"/>
          <ac:spMkLst>
            <pc:docMk/>
            <pc:sldMk cId="256286697" sldId="268"/>
            <ac:spMk id="2" creationId="{D335BB39-EAA3-4545-B6F3-0DD04E627B86}"/>
          </ac:spMkLst>
        </pc:spChg>
        <pc:spChg chg="del mod">
          <ac:chgData name="Kaitlyn Poepsel" userId="a7bb61b9-7fad-410e-adc7-447ca8594b7d" providerId="ADAL" clId="{59DFD5F3-7D3E-49E5-AA85-24AAE05E53AF}" dt="2021-05-27T18:14:09.527" v="394" actId="478"/>
          <ac:spMkLst>
            <pc:docMk/>
            <pc:sldMk cId="256286697" sldId="268"/>
            <ac:spMk id="3" creationId="{A7223E12-506A-4AD0-932A-170DBD91F942}"/>
          </ac:spMkLst>
        </pc:spChg>
        <pc:spChg chg="add mod">
          <ac:chgData name="Kaitlyn Poepsel" userId="a7bb61b9-7fad-410e-adc7-447ca8594b7d" providerId="ADAL" clId="{59DFD5F3-7D3E-49E5-AA85-24AAE05E53AF}" dt="2021-05-27T20:08:15.925" v="3609" actId="1076"/>
          <ac:spMkLst>
            <pc:docMk/>
            <pc:sldMk cId="256286697" sldId="268"/>
            <ac:spMk id="8" creationId="{A5C354B4-F92D-4F00-B3DB-3FC2D8688ECD}"/>
          </ac:spMkLst>
        </pc:spChg>
        <pc:spChg chg="add mod">
          <ac:chgData name="Kaitlyn Poepsel" userId="a7bb61b9-7fad-410e-adc7-447ca8594b7d" providerId="ADAL" clId="{59DFD5F3-7D3E-49E5-AA85-24AAE05E53AF}" dt="2021-05-27T20:08:27.476" v="3614" actId="20577"/>
          <ac:spMkLst>
            <pc:docMk/>
            <pc:sldMk cId="256286697" sldId="268"/>
            <ac:spMk id="9" creationId="{4392A0D7-85EE-4054-AA20-D7E13F5DD943}"/>
          </ac:spMkLst>
        </pc:spChg>
        <pc:spChg chg="add mod">
          <ac:chgData name="Kaitlyn Poepsel" userId="a7bb61b9-7fad-410e-adc7-447ca8594b7d" providerId="ADAL" clId="{59DFD5F3-7D3E-49E5-AA85-24AAE05E53AF}" dt="2021-05-27T20:08:27.659" v="3615" actId="20577"/>
          <ac:spMkLst>
            <pc:docMk/>
            <pc:sldMk cId="256286697" sldId="268"/>
            <ac:spMk id="10" creationId="{35D46176-D6CF-4666-8C13-D10B9ABA98DC}"/>
          </ac:spMkLst>
        </pc:spChg>
        <pc:spChg chg="add del mod">
          <ac:chgData name="Kaitlyn Poepsel" userId="a7bb61b9-7fad-410e-adc7-447ca8594b7d" providerId="ADAL" clId="{59DFD5F3-7D3E-49E5-AA85-24AAE05E53AF}" dt="2021-05-27T18:23:44.729" v="506" actId="478"/>
          <ac:spMkLst>
            <pc:docMk/>
            <pc:sldMk cId="256286697" sldId="268"/>
            <ac:spMk id="11" creationId="{FF5B8378-C652-4D92-A779-241E4F3E91EA}"/>
          </ac:spMkLst>
        </pc:spChg>
        <pc:spChg chg="add del mod">
          <ac:chgData name="Kaitlyn Poepsel" userId="a7bb61b9-7fad-410e-adc7-447ca8594b7d" providerId="ADAL" clId="{59DFD5F3-7D3E-49E5-AA85-24AAE05E53AF}" dt="2021-05-27T18:23:44.729" v="506" actId="478"/>
          <ac:spMkLst>
            <pc:docMk/>
            <pc:sldMk cId="256286697" sldId="268"/>
            <ac:spMk id="12" creationId="{95758AF6-6546-436F-8CC8-327A5F6FCA6E}"/>
          </ac:spMkLst>
        </pc:spChg>
        <pc:spChg chg="add del mod">
          <ac:chgData name="Kaitlyn Poepsel" userId="a7bb61b9-7fad-410e-adc7-447ca8594b7d" providerId="ADAL" clId="{59DFD5F3-7D3E-49E5-AA85-24AAE05E53AF}" dt="2021-05-27T18:23:44.729" v="506" actId="478"/>
          <ac:spMkLst>
            <pc:docMk/>
            <pc:sldMk cId="256286697" sldId="268"/>
            <ac:spMk id="13" creationId="{61C43025-E7FF-46EB-B50B-CFBF42F230DA}"/>
          </ac:spMkLst>
        </pc:spChg>
        <pc:spChg chg="add mod">
          <ac:chgData name="Kaitlyn Poepsel" userId="a7bb61b9-7fad-410e-adc7-447ca8594b7d" providerId="ADAL" clId="{59DFD5F3-7D3E-49E5-AA85-24AAE05E53AF}" dt="2021-05-27T20:15:07.024" v="3723" actId="164"/>
          <ac:spMkLst>
            <pc:docMk/>
            <pc:sldMk cId="256286697" sldId="268"/>
            <ac:spMk id="19" creationId="{EEBA9B57-EBA2-4138-9FDA-5C432916BF29}"/>
          </ac:spMkLst>
        </pc:spChg>
        <pc:grpChg chg="add mod">
          <ac:chgData name="Kaitlyn Poepsel" userId="a7bb61b9-7fad-410e-adc7-447ca8594b7d" providerId="ADAL" clId="{59DFD5F3-7D3E-49E5-AA85-24AAE05E53AF}" dt="2021-05-27T20:15:09.214" v="3724" actId="1076"/>
          <ac:grpSpMkLst>
            <pc:docMk/>
            <pc:sldMk cId="256286697" sldId="268"/>
            <ac:grpSpMk id="21" creationId="{EEB3A98B-672F-4948-A3A2-DBEE08EAEB25}"/>
          </ac:grpSpMkLst>
        </pc:grpChg>
        <pc:graphicFrameChg chg="add mod">
          <ac:chgData name="Kaitlyn Poepsel" userId="a7bb61b9-7fad-410e-adc7-447ca8594b7d" providerId="ADAL" clId="{59DFD5F3-7D3E-49E5-AA85-24AAE05E53AF}" dt="2021-05-27T20:15:13.226" v="3726" actId="1076"/>
          <ac:graphicFrameMkLst>
            <pc:docMk/>
            <pc:sldMk cId="256286697" sldId="268"/>
            <ac:graphicFrameMk id="7" creationId="{4F9C2C8E-D6E1-4584-8428-DB76D8192545}"/>
          </ac:graphicFrameMkLst>
        </pc:graphicFrameChg>
        <pc:graphicFrameChg chg="add del mod">
          <ac:chgData name="Kaitlyn Poepsel" userId="a7bb61b9-7fad-410e-adc7-447ca8594b7d" providerId="ADAL" clId="{59DFD5F3-7D3E-49E5-AA85-24AAE05E53AF}" dt="2021-05-27T18:23:44.729" v="506" actId="478"/>
          <ac:graphicFrameMkLst>
            <pc:docMk/>
            <pc:sldMk cId="256286697" sldId="268"/>
            <ac:graphicFrameMk id="14" creationId="{404EAF71-B6C3-47AF-BFF0-601814E68E77}"/>
          </ac:graphicFrameMkLst>
        </pc:graphicFrameChg>
        <pc:graphicFrameChg chg="add del mod">
          <ac:chgData name="Kaitlyn Poepsel" userId="a7bb61b9-7fad-410e-adc7-447ca8594b7d" providerId="ADAL" clId="{59DFD5F3-7D3E-49E5-AA85-24AAE05E53AF}" dt="2021-05-27T18:23:44.729" v="506" actId="478"/>
          <ac:graphicFrameMkLst>
            <pc:docMk/>
            <pc:sldMk cId="256286697" sldId="268"/>
            <ac:graphicFrameMk id="15" creationId="{05C393F3-8D71-46F1-9473-C5F8ECA4185C}"/>
          </ac:graphicFrameMkLst>
        </pc:graphicFrameChg>
        <pc:picChg chg="add mod">
          <ac:chgData name="Kaitlyn Poepsel" userId="a7bb61b9-7fad-410e-adc7-447ca8594b7d" providerId="ADAL" clId="{59DFD5F3-7D3E-49E5-AA85-24AAE05E53AF}" dt="2021-05-27T20:08:31.466" v="3617" actId="1076"/>
          <ac:picMkLst>
            <pc:docMk/>
            <pc:sldMk cId="256286697" sldId="268"/>
            <ac:picMk id="17" creationId="{6AEE8057-ACE9-4D77-ABA7-F06B1606C4EC}"/>
          </ac:picMkLst>
        </pc:picChg>
        <pc:picChg chg="add del mod modCrop">
          <ac:chgData name="Kaitlyn Poepsel" userId="a7bb61b9-7fad-410e-adc7-447ca8594b7d" providerId="ADAL" clId="{59DFD5F3-7D3E-49E5-AA85-24AAE05E53AF}" dt="2021-05-27T20:13:34.239" v="3706" actId="478"/>
          <ac:picMkLst>
            <pc:docMk/>
            <pc:sldMk cId="256286697" sldId="268"/>
            <ac:picMk id="18" creationId="{B6EDBF97-BA06-4BAE-B050-3DD8085B46E4}"/>
          </ac:picMkLst>
        </pc:picChg>
        <pc:picChg chg="add mod modCrop">
          <ac:chgData name="Kaitlyn Poepsel" userId="a7bb61b9-7fad-410e-adc7-447ca8594b7d" providerId="ADAL" clId="{59DFD5F3-7D3E-49E5-AA85-24AAE05E53AF}" dt="2021-05-27T20:15:07.024" v="3723" actId="164"/>
          <ac:picMkLst>
            <pc:docMk/>
            <pc:sldMk cId="256286697" sldId="268"/>
            <ac:picMk id="20" creationId="{0A9CE241-B215-4D4B-B832-7A6499D0EB51}"/>
          </ac:picMkLst>
        </pc:picChg>
      </pc:sldChg>
      <pc:sldChg chg="addSp delSp modSp add del mod ord">
        <pc:chgData name="Kaitlyn Poepsel" userId="a7bb61b9-7fad-410e-adc7-447ca8594b7d" providerId="ADAL" clId="{59DFD5F3-7D3E-49E5-AA85-24AAE05E53AF}" dt="2021-05-28T14:44:05.653" v="5976" actId="47"/>
        <pc:sldMkLst>
          <pc:docMk/>
          <pc:sldMk cId="1067835362" sldId="269"/>
        </pc:sldMkLst>
        <pc:spChg chg="mod">
          <ac:chgData name="Kaitlyn Poepsel" userId="a7bb61b9-7fad-410e-adc7-447ca8594b7d" providerId="ADAL" clId="{59DFD5F3-7D3E-49E5-AA85-24AAE05E53AF}" dt="2021-05-27T18:23:38.658" v="504" actId="20577"/>
          <ac:spMkLst>
            <pc:docMk/>
            <pc:sldMk cId="1067835362" sldId="269"/>
            <ac:spMk id="2" creationId="{D335BB39-EAA3-4545-B6F3-0DD04E627B86}"/>
          </ac:spMkLst>
        </pc:spChg>
        <pc:spChg chg="add del">
          <ac:chgData name="Kaitlyn Poepsel" userId="a7bb61b9-7fad-410e-adc7-447ca8594b7d" providerId="ADAL" clId="{59DFD5F3-7D3E-49E5-AA85-24AAE05E53AF}" dt="2021-05-27T18:23:32.840" v="502" actId="478"/>
          <ac:spMkLst>
            <pc:docMk/>
            <pc:sldMk cId="1067835362" sldId="269"/>
            <ac:spMk id="4" creationId="{C5DA19FC-E85C-4AEE-8B3F-0074F2FCBAE7}"/>
          </ac:spMkLst>
        </pc:spChg>
        <pc:spChg chg="add del">
          <ac:chgData name="Kaitlyn Poepsel" userId="a7bb61b9-7fad-410e-adc7-447ca8594b7d" providerId="ADAL" clId="{59DFD5F3-7D3E-49E5-AA85-24AAE05E53AF}" dt="2021-05-27T18:23:35.186" v="503" actId="478"/>
          <ac:spMkLst>
            <pc:docMk/>
            <pc:sldMk cId="1067835362" sldId="269"/>
            <ac:spMk id="8" creationId="{A5C354B4-F92D-4F00-B3DB-3FC2D8688ECD}"/>
          </ac:spMkLst>
        </pc:spChg>
        <pc:spChg chg="del">
          <ac:chgData name="Kaitlyn Poepsel" userId="a7bb61b9-7fad-410e-adc7-447ca8594b7d" providerId="ADAL" clId="{59DFD5F3-7D3E-49E5-AA85-24AAE05E53AF}" dt="2021-05-27T18:23:35.186" v="503" actId="478"/>
          <ac:spMkLst>
            <pc:docMk/>
            <pc:sldMk cId="1067835362" sldId="269"/>
            <ac:spMk id="9" creationId="{4392A0D7-85EE-4054-AA20-D7E13F5DD943}"/>
          </ac:spMkLst>
        </pc:spChg>
        <pc:spChg chg="del">
          <ac:chgData name="Kaitlyn Poepsel" userId="a7bb61b9-7fad-410e-adc7-447ca8594b7d" providerId="ADAL" clId="{59DFD5F3-7D3E-49E5-AA85-24AAE05E53AF}" dt="2021-05-27T18:23:35.186" v="503" actId="478"/>
          <ac:spMkLst>
            <pc:docMk/>
            <pc:sldMk cId="1067835362" sldId="269"/>
            <ac:spMk id="10" creationId="{35D46176-D6CF-4666-8C13-D10B9ABA98DC}"/>
          </ac:spMkLst>
        </pc:spChg>
        <pc:graphicFrameChg chg="add del">
          <ac:chgData name="Kaitlyn Poepsel" userId="a7bb61b9-7fad-410e-adc7-447ca8594b7d" providerId="ADAL" clId="{59DFD5F3-7D3E-49E5-AA85-24AAE05E53AF}" dt="2021-05-27T18:23:35.186" v="503" actId="478"/>
          <ac:graphicFrameMkLst>
            <pc:docMk/>
            <pc:sldMk cId="1067835362" sldId="269"/>
            <ac:graphicFrameMk id="7" creationId="{4F9C2C8E-D6E1-4584-8428-DB76D8192545}"/>
          </ac:graphicFrameMkLst>
        </pc:graphicFrameChg>
      </pc:sldChg>
      <pc:sldChg chg="addSp delSp modSp add del mod modNotesTx">
        <pc:chgData name="Kaitlyn Poepsel" userId="a7bb61b9-7fad-410e-adc7-447ca8594b7d" providerId="ADAL" clId="{59DFD5F3-7D3E-49E5-AA85-24AAE05E53AF}" dt="2021-05-27T20:33:49.138" v="4034" actId="47"/>
        <pc:sldMkLst>
          <pc:docMk/>
          <pc:sldMk cId="1830360322" sldId="270"/>
        </pc:sldMkLst>
        <pc:spChg chg="mod">
          <ac:chgData name="Kaitlyn Poepsel" userId="a7bb61b9-7fad-410e-adc7-447ca8594b7d" providerId="ADAL" clId="{59DFD5F3-7D3E-49E5-AA85-24AAE05E53AF}" dt="2021-05-27T18:30:59.465" v="844" actId="20577"/>
          <ac:spMkLst>
            <pc:docMk/>
            <pc:sldMk cId="1830360322" sldId="270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18:55:01.687" v="948" actId="27636"/>
          <ac:spMkLst>
            <pc:docMk/>
            <pc:sldMk cId="1830360322" sldId="270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7T18:31:15.538" v="845" actId="478"/>
          <ac:picMkLst>
            <pc:docMk/>
            <pc:sldMk cId="1830360322" sldId="270"/>
            <ac:picMk id="7" creationId="{58678C2C-EF4C-42F6-B7CB-9169C86BD782}"/>
          </ac:picMkLst>
        </pc:picChg>
        <pc:picChg chg="mod">
          <ac:chgData name="Kaitlyn Poepsel" userId="a7bb61b9-7fad-410e-adc7-447ca8594b7d" providerId="ADAL" clId="{59DFD5F3-7D3E-49E5-AA85-24AAE05E53AF}" dt="2021-05-27T18:31:19.608" v="847" actId="1076"/>
          <ac:picMkLst>
            <pc:docMk/>
            <pc:sldMk cId="1830360322" sldId="270"/>
            <ac:picMk id="9" creationId="{13641B05-CB1F-4C82-95CF-BDD9618BEC15}"/>
          </ac:picMkLst>
        </pc:picChg>
        <pc:picChg chg="add mod modCrop">
          <ac:chgData name="Kaitlyn Poepsel" userId="a7bb61b9-7fad-410e-adc7-447ca8594b7d" providerId="ADAL" clId="{59DFD5F3-7D3E-49E5-AA85-24AAE05E53AF}" dt="2021-05-27T18:33:05.394" v="871" actId="1076"/>
          <ac:picMkLst>
            <pc:docMk/>
            <pc:sldMk cId="1830360322" sldId="270"/>
            <ac:picMk id="10" creationId="{2A0D4E85-6610-42D9-BB39-F15EDFA0A7A1}"/>
          </ac:picMkLst>
        </pc:picChg>
      </pc:sldChg>
      <pc:sldChg chg="addSp delSp modSp add del mod modNotesTx">
        <pc:chgData name="Kaitlyn Poepsel" userId="a7bb61b9-7fad-410e-adc7-447ca8594b7d" providerId="ADAL" clId="{59DFD5F3-7D3E-49E5-AA85-24AAE05E53AF}" dt="2021-05-27T20:38:20.158" v="4266" actId="47"/>
        <pc:sldMkLst>
          <pc:docMk/>
          <pc:sldMk cId="3555012832" sldId="271"/>
        </pc:sldMkLst>
        <pc:spChg chg="mod">
          <ac:chgData name="Kaitlyn Poepsel" userId="a7bb61b9-7fad-410e-adc7-447ca8594b7d" providerId="ADAL" clId="{59DFD5F3-7D3E-49E5-AA85-24AAE05E53AF}" dt="2021-05-27T18:55:58.587" v="960" actId="20577"/>
          <ac:spMkLst>
            <pc:docMk/>
            <pc:sldMk cId="3555012832" sldId="271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7T18:54:55.779" v="938" actId="478"/>
          <ac:picMkLst>
            <pc:docMk/>
            <pc:sldMk cId="3555012832" sldId="271"/>
            <ac:picMk id="10" creationId="{2A0D4E85-6610-42D9-BB39-F15EDFA0A7A1}"/>
          </ac:picMkLst>
        </pc:picChg>
        <pc:picChg chg="add mod modCrop">
          <ac:chgData name="Kaitlyn Poepsel" userId="a7bb61b9-7fad-410e-adc7-447ca8594b7d" providerId="ADAL" clId="{59DFD5F3-7D3E-49E5-AA85-24AAE05E53AF}" dt="2021-05-27T18:55:44.948" v="952" actId="1076"/>
          <ac:picMkLst>
            <pc:docMk/>
            <pc:sldMk cId="3555012832" sldId="271"/>
            <ac:picMk id="11" creationId="{0F31F4A6-26D6-4F38-8DEB-F2B8EEB0E01F}"/>
          </ac:picMkLst>
        </pc:picChg>
      </pc:sldChg>
      <pc:sldChg chg="addSp modSp new add del mod setBg modNotesTx">
        <pc:chgData name="Kaitlyn Poepsel" userId="a7bb61b9-7fad-410e-adc7-447ca8594b7d" providerId="ADAL" clId="{59DFD5F3-7D3E-49E5-AA85-24AAE05E53AF}" dt="2021-05-27T20:47:15.764" v="4341" actId="47"/>
        <pc:sldMkLst>
          <pc:docMk/>
          <pc:sldMk cId="535008123" sldId="272"/>
        </pc:sldMkLst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2" creationId="{C2FA6420-CE13-47FF-963B-15C99136CF60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3" creationId="{865DA828-FF22-438C-A400-73411DBF3AC7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4" creationId="{AB404A8C-C1B4-44B6-A44E-473CC248F05C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5" creationId="{50903825-0DD7-452B-ADC4-842E2D07FD86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6" creationId="{DF3C3710-A399-4810-8634-C9192B6BA7C8}"/>
          </ac:spMkLst>
        </pc:spChg>
        <pc:spChg chg="ad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14" creationId="{E5958DBC-F4DA-42A8-8C52-860179790ECD}"/>
          </ac:spMkLst>
        </pc:spChg>
        <pc:spChg chg="ad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18" creationId="{51DDD252-D7C8-4CE5-9C61-D60D722BC217}"/>
          </ac:spMkLst>
        </pc:spChg>
        <pc:spChg chg="ad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20" creationId="{2FBD75F5-C49C-4F6A-8D43-7A5939C23307}"/>
          </ac:spMkLst>
        </pc:spChg>
        <pc:picChg chg="add mod ord modCrop">
          <ac:chgData name="Kaitlyn Poepsel" userId="a7bb61b9-7fad-410e-adc7-447ca8594b7d" providerId="ADAL" clId="{59DFD5F3-7D3E-49E5-AA85-24AAE05E53AF}" dt="2021-05-27T20:44:54.940" v="4290" actId="26606"/>
          <ac:picMkLst>
            <pc:docMk/>
            <pc:sldMk cId="535008123" sldId="272"/>
            <ac:picMk id="7" creationId="{E1C5297C-A7EE-48AB-92C0-975411F95605}"/>
          </ac:picMkLst>
        </pc:picChg>
        <pc:picChg chg="add mod ord">
          <ac:chgData name="Kaitlyn Poepsel" userId="a7bb61b9-7fad-410e-adc7-447ca8594b7d" providerId="ADAL" clId="{59DFD5F3-7D3E-49E5-AA85-24AAE05E53AF}" dt="2021-05-27T20:44:54.940" v="4290" actId="26606"/>
          <ac:picMkLst>
            <pc:docMk/>
            <pc:sldMk cId="535008123" sldId="272"/>
            <ac:picMk id="8" creationId="{D4A8BFC8-5747-4480-95CB-773C1B880EE4}"/>
          </ac:picMkLst>
        </pc:picChg>
        <pc:picChg chg="add mod">
          <ac:chgData name="Kaitlyn Poepsel" userId="a7bb61b9-7fad-410e-adc7-447ca8594b7d" providerId="ADAL" clId="{59DFD5F3-7D3E-49E5-AA85-24AAE05E53AF}" dt="2021-05-27T20:44:42.097" v="4289" actId="1076"/>
          <ac:picMkLst>
            <pc:docMk/>
            <pc:sldMk cId="535008123" sldId="272"/>
            <ac:picMk id="9" creationId="{2F809C94-781D-44EC-A3B8-31C68F25E5E4}"/>
          </ac:picMkLst>
        </pc:picChg>
        <pc:cxnChg chg="add">
          <ac:chgData name="Kaitlyn Poepsel" userId="a7bb61b9-7fad-410e-adc7-447ca8594b7d" providerId="ADAL" clId="{59DFD5F3-7D3E-49E5-AA85-24AAE05E53AF}" dt="2021-05-27T20:44:54.940" v="4290" actId="26606"/>
          <ac:cxnSpMkLst>
            <pc:docMk/>
            <pc:sldMk cId="535008123" sldId="272"/>
            <ac:cxnSpMk id="16" creationId="{79FCC9A9-2031-4283-9B27-34B62BB7F305}"/>
          </ac:cxnSpMkLst>
        </pc:cxnChg>
      </pc:sldChg>
      <pc:sldChg chg="addSp modSp new del mod ord modShow">
        <pc:chgData name="Kaitlyn Poepsel" userId="a7bb61b9-7fad-410e-adc7-447ca8594b7d" providerId="ADAL" clId="{59DFD5F3-7D3E-49E5-AA85-24AAE05E53AF}" dt="2021-05-28T20:46:38.399" v="7810" actId="47"/>
        <pc:sldMkLst>
          <pc:docMk/>
          <pc:sldMk cId="1327181784" sldId="273"/>
        </pc:sldMkLst>
        <pc:spChg chg="mod">
          <ac:chgData name="Kaitlyn Poepsel" userId="a7bb61b9-7fad-410e-adc7-447ca8594b7d" providerId="ADAL" clId="{59DFD5F3-7D3E-49E5-AA85-24AAE05E53AF}" dt="2021-05-27T19:41:19.548" v="3152" actId="20577"/>
          <ac:spMkLst>
            <pc:docMk/>
            <pc:sldMk cId="1327181784" sldId="273"/>
            <ac:spMk id="2" creationId="{FDA27B62-2786-46DA-B0A3-4C6BDD51CC89}"/>
          </ac:spMkLst>
        </pc:spChg>
        <pc:spChg chg="mod">
          <ac:chgData name="Kaitlyn Poepsel" userId="a7bb61b9-7fad-410e-adc7-447ca8594b7d" providerId="ADAL" clId="{59DFD5F3-7D3E-49E5-AA85-24AAE05E53AF}" dt="2021-05-27T19:08:37.090" v="1738" actId="1076"/>
          <ac:spMkLst>
            <pc:docMk/>
            <pc:sldMk cId="1327181784" sldId="273"/>
            <ac:spMk id="3" creationId="{C3550E65-6DC0-416E-8D45-CE1251CFFF09}"/>
          </ac:spMkLst>
        </pc:spChg>
        <pc:picChg chg="add">
          <ac:chgData name="Kaitlyn Poepsel" userId="a7bb61b9-7fad-410e-adc7-447ca8594b7d" providerId="ADAL" clId="{59DFD5F3-7D3E-49E5-AA85-24AAE05E53AF}" dt="2021-05-27T19:08:36.041" v="1737" actId="22"/>
          <ac:picMkLst>
            <pc:docMk/>
            <pc:sldMk cId="1327181784" sldId="273"/>
            <ac:picMk id="8" creationId="{971D0CDF-587F-40FB-A479-A09E2FEF1007}"/>
          </ac:picMkLst>
        </pc:picChg>
        <pc:picChg chg="add mod modCrop">
          <ac:chgData name="Kaitlyn Poepsel" userId="a7bb61b9-7fad-410e-adc7-447ca8594b7d" providerId="ADAL" clId="{59DFD5F3-7D3E-49E5-AA85-24AAE05E53AF}" dt="2021-05-27T20:46:00.755" v="4308" actId="732"/>
          <ac:picMkLst>
            <pc:docMk/>
            <pc:sldMk cId="1327181784" sldId="273"/>
            <ac:picMk id="9" creationId="{7F4D1942-4B3E-4DB8-B17F-B0380FF2BD66}"/>
          </ac:picMkLst>
        </pc:picChg>
        <pc:picChg chg="add mod modCrop">
          <ac:chgData name="Kaitlyn Poepsel" userId="a7bb61b9-7fad-410e-adc7-447ca8594b7d" providerId="ADAL" clId="{59DFD5F3-7D3E-49E5-AA85-24AAE05E53AF}" dt="2021-05-27T20:29:47.322" v="3972" actId="732"/>
          <ac:picMkLst>
            <pc:docMk/>
            <pc:sldMk cId="1327181784" sldId="273"/>
            <ac:picMk id="10" creationId="{015A4CDA-D819-4E1C-A6BA-B140775E47B4}"/>
          </ac:picMkLst>
        </pc:picChg>
      </pc:sldChg>
      <pc:sldChg chg="addSp delSp modSp new del mod ord modNotesTx">
        <pc:chgData name="Kaitlyn Poepsel" userId="a7bb61b9-7fad-410e-adc7-447ca8594b7d" providerId="ADAL" clId="{59DFD5F3-7D3E-49E5-AA85-24AAE05E53AF}" dt="2021-05-27T20:50:56.559" v="4458" actId="47"/>
        <pc:sldMkLst>
          <pc:docMk/>
          <pc:sldMk cId="2942458777" sldId="274"/>
        </pc:sldMkLst>
        <pc:spChg chg="mod">
          <ac:chgData name="Kaitlyn Poepsel" userId="a7bb61b9-7fad-410e-adc7-447ca8594b7d" providerId="ADAL" clId="{59DFD5F3-7D3E-49E5-AA85-24AAE05E53AF}" dt="2021-05-27T19:18:32.305" v="2118" actId="20577"/>
          <ac:spMkLst>
            <pc:docMk/>
            <pc:sldMk cId="2942458777" sldId="274"/>
            <ac:spMk id="2" creationId="{921357FB-E499-47B6-80ED-4103FE78F1A4}"/>
          </ac:spMkLst>
        </pc:spChg>
        <pc:spChg chg="mod">
          <ac:chgData name="Kaitlyn Poepsel" userId="a7bb61b9-7fad-410e-adc7-447ca8594b7d" providerId="ADAL" clId="{59DFD5F3-7D3E-49E5-AA85-24AAE05E53AF}" dt="2021-05-27T19:23:14.268" v="2426" actId="20577"/>
          <ac:spMkLst>
            <pc:docMk/>
            <pc:sldMk cId="2942458777" sldId="274"/>
            <ac:spMk id="3" creationId="{841A8FAE-8BDB-4F76-8204-95D549A2B0F0}"/>
          </ac:spMkLst>
        </pc:spChg>
        <pc:picChg chg="add mod modCrop">
          <ac:chgData name="Kaitlyn Poepsel" userId="a7bb61b9-7fad-410e-adc7-447ca8594b7d" providerId="ADAL" clId="{59DFD5F3-7D3E-49E5-AA85-24AAE05E53AF}" dt="2021-05-27T19:19:57.543" v="2126" actId="1076"/>
          <ac:picMkLst>
            <pc:docMk/>
            <pc:sldMk cId="2942458777" sldId="274"/>
            <ac:picMk id="7" creationId="{F7F1F611-2927-4EAD-8B2D-482BB46C41D7}"/>
          </ac:picMkLst>
        </pc:picChg>
        <pc:picChg chg="add del mod">
          <ac:chgData name="Kaitlyn Poepsel" userId="a7bb61b9-7fad-410e-adc7-447ca8594b7d" providerId="ADAL" clId="{59DFD5F3-7D3E-49E5-AA85-24AAE05E53AF}" dt="2021-05-27T19:19:31.508" v="2122"/>
          <ac:picMkLst>
            <pc:docMk/>
            <pc:sldMk cId="2942458777" sldId="274"/>
            <ac:picMk id="8" creationId="{B306B061-4030-47B7-8345-EFB77D3C6E62}"/>
          </ac:picMkLst>
        </pc:picChg>
        <pc:picChg chg="add mod">
          <ac:chgData name="Kaitlyn Poepsel" userId="a7bb61b9-7fad-410e-adc7-447ca8594b7d" providerId="ADAL" clId="{59DFD5F3-7D3E-49E5-AA85-24AAE05E53AF}" dt="2021-05-27T19:29:38.369" v="2821"/>
          <ac:picMkLst>
            <pc:docMk/>
            <pc:sldMk cId="2942458777" sldId="274"/>
            <ac:picMk id="9" creationId="{3D25A223-83A6-4A1E-AA8B-9881D959CF00}"/>
          </ac:picMkLst>
        </pc:picChg>
      </pc:sldChg>
      <pc:sldChg chg="addSp modSp new del mod modNotesTx">
        <pc:chgData name="Kaitlyn Poepsel" userId="a7bb61b9-7fad-410e-adc7-447ca8594b7d" providerId="ADAL" clId="{59DFD5F3-7D3E-49E5-AA85-24AAE05E53AF}" dt="2021-05-28T13:18:16.791" v="4889" actId="47"/>
        <pc:sldMkLst>
          <pc:docMk/>
          <pc:sldMk cId="1706053122" sldId="275"/>
        </pc:sldMkLst>
        <pc:spChg chg="mod">
          <ac:chgData name="Kaitlyn Poepsel" userId="a7bb61b9-7fad-410e-adc7-447ca8594b7d" providerId="ADAL" clId="{59DFD5F3-7D3E-49E5-AA85-24AAE05E53AF}" dt="2021-05-27T19:23:36.612" v="2464" actId="20577"/>
          <ac:spMkLst>
            <pc:docMk/>
            <pc:sldMk cId="1706053122" sldId="275"/>
            <ac:spMk id="2" creationId="{9693210E-DD0D-4085-9254-5E32D19449C9}"/>
          </ac:spMkLst>
        </pc:spChg>
        <pc:spChg chg="mod">
          <ac:chgData name="Kaitlyn Poepsel" userId="a7bb61b9-7fad-410e-adc7-447ca8594b7d" providerId="ADAL" clId="{59DFD5F3-7D3E-49E5-AA85-24AAE05E53AF}" dt="2021-05-27T19:26:12.276" v="2564" actId="20577"/>
          <ac:spMkLst>
            <pc:docMk/>
            <pc:sldMk cId="1706053122" sldId="275"/>
            <ac:spMk id="3" creationId="{1725C5FA-2197-4214-946D-029F23E6824E}"/>
          </ac:spMkLst>
        </pc:spChg>
        <pc:picChg chg="add mod modCrop">
          <ac:chgData name="Kaitlyn Poepsel" userId="a7bb61b9-7fad-410e-adc7-447ca8594b7d" providerId="ADAL" clId="{59DFD5F3-7D3E-49E5-AA85-24AAE05E53AF}" dt="2021-05-28T13:16:51.858" v="4842" actId="1076"/>
          <ac:picMkLst>
            <pc:docMk/>
            <pc:sldMk cId="1706053122" sldId="275"/>
            <ac:picMk id="7" creationId="{9A9C6268-0CAB-49E8-AF15-C4964CF070EA}"/>
          </ac:picMkLst>
        </pc:picChg>
        <pc:picChg chg="add mod">
          <ac:chgData name="Kaitlyn Poepsel" userId="a7bb61b9-7fad-410e-adc7-447ca8594b7d" providerId="ADAL" clId="{59DFD5F3-7D3E-49E5-AA85-24AAE05E53AF}" dt="2021-05-27T19:29:40.241" v="2822"/>
          <ac:picMkLst>
            <pc:docMk/>
            <pc:sldMk cId="1706053122" sldId="275"/>
            <ac:picMk id="8" creationId="{56DA4C3F-2935-4D31-B6EF-C7B97B9B2D6C}"/>
          </ac:picMkLst>
        </pc:picChg>
        <pc:picChg chg="add mod">
          <ac:chgData name="Kaitlyn Poepsel" userId="a7bb61b9-7fad-410e-adc7-447ca8594b7d" providerId="ADAL" clId="{59DFD5F3-7D3E-49E5-AA85-24AAE05E53AF}" dt="2021-05-28T13:16:54.826" v="4843" actId="1076"/>
          <ac:picMkLst>
            <pc:docMk/>
            <pc:sldMk cId="1706053122" sldId="275"/>
            <ac:picMk id="9" creationId="{CC23BCFD-E559-41B3-A619-8FD0553DE420}"/>
          </ac:picMkLst>
        </pc:picChg>
      </pc:sldChg>
      <pc:sldChg chg="addSp delSp modSp new del mod modNotesTx">
        <pc:chgData name="Kaitlyn Poepsel" userId="a7bb61b9-7fad-410e-adc7-447ca8594b7d" providerId="ADAL" clId="{59DFD5F3-7D3E-49E5-AA85-24AAE05E53AF}" dt="2021-05-28T13:25:32.295" v="5158" actId="47"/>
        <pc:sldMkLst>
          <pc:docMk/>
          <pc:sldMk cId="1710136122" sldId="276"/>
        </pc:sldMkLst>
        <pc:spChg chg="mod">
          <ac:chgData name="Kaitlyn Poepsel" userId="a7bb61b9-7fad-410e-adc7-447ca8594b7d" providerId="ADAL" clId="{59DFD5F3-7D3E-49E5-AA85-24AAE05E53AF}" dt="2021-05-27T19:27:12.427" v="2783" actId="20577"/>
          <ac:spMkLst>
            <pc:docMk/>
            <pc:sldMk cId="1710136122" sldId="276"/>
            <ac:spMk id="2" creationId="{2DE658C9-0449-4789-BD9B-BB5D3AA1435D}"/>
          </ac:spMkLst>
        </pc:spChg>
        <pc:spChg chg="mod">
          <ac:chgData name="Kaitlyn Poepsel" userId="a7bb61b9-7fad-410e-adc7-447ca8594b7d" providerId="ADAL" clId="{59DFD5F3-7D3E-49E5-AA85-24AAE05E53AF}" dt="2021-05-27T19:28:51.922" v="2792" actId="20577"/>
          <ac:spMkLst>
            <pc:docMk/>
            <pc:sldMk cId="1710136122" sldId="276"/>
            <ac:spMk id="3" creationId="{2629E401-F2F2-4D9C-A508-490ECC3C1C7F}"/>
          </ac:spMkLst>
        </pc:spChg>
        <pc:spChg chg="add del">
          <ac:chgData name="Kaitlyn Poepsel" userId="a7bb61b9-7fad-410e-adc7-447ca8594b7d" providerId="ADAL" clId="{59DFD5F3-7D3E-49E5-AA85-24AAE05E53AF}" dt="2021-05-27T19:28:57.025" v="2794" actId="22"/>
          <ac:spMkLst>
            <pc:docMk/>
            <pc:sldMk cId="1710136122" sldId="276"/>
            <ac:spMk id="9" creationId="{CF8EFE85-3BEE-4A48-BDB1-594773E45A9A}"/>
          </ac:spMkLst>
        </pc:spChg>
        <pc:picChg chg="add mod modCrop">
          <ac:chgData name="Kaitlyn Poepsel" userId="a7bb61b9-7fad-410e-adc7-447ca8594b7d" providerId="ADAL" clId="{59DFD5F3-7D3E-49E5-AA85-24AAE05E53AF}" dt="2021-05-27T19:28:39.259" v="2789" actId="1076"/>
          <ac:picMkLst>
            <pc:docMk/>
            <pc:sldMk cId="1710136122" sldId="276"/>
            <ac:picMk id="7" creationId="{8F0DEE0B-1FAF-4306-91B7-005BDF159701}"/>
          </ac:picMkLst>
        </pc:picChg>
        <pc:picChg chg="add mod">
          <ac:chgData name="Kaitlyn Poepsel" userId="a7bb61b9-7fad-410e-adc7-447ca8594b7d" providerId="ADAL" clId="{59DFD5F3-7D3E-49E5-AA85-24AAE05E53AF}" dt="2021-05-27T19:29:42.453" v="2823"/>
          <ac:picMkLst>
            <pc:docMk/>
            <pc:sldMk cId="1710136122" sldId="276"/>
            <ac:picMk id="10" creationId="{FF24565E-3568-42CE-A708-43F176496234}"/>
          </ac:picMkLst>
        </pc:picChg>
      </pc:sldChg>
      <pc:sldChg chg="addSp delSp modSp new del mod setBg">
        <pc:chgData name="Kaitlyn Poepsel" userId="a7bb61b9-7fad-410e-adc7-447ca8594b7d" providerId="ADAL" clId="{59DFD5F3-7D3E-49E5-AA85-24AAE05E53AF}" dt="2021-05-28T14:23:25.917" v="5678" actId="47"/>
        <pc:sldMkLst>
          <pc:docMk/>
          <pc:sldMk cId="2737838150" sldId="277"/>
        </pc:sldMkLst>
        <pc:spChg chg="mod">
          <ac:chgData name="Kaitlyn Poepsel" userId="a7bb61b9-7fad-410e-adc7-447ca8594b7d" providerId="ADAL" clId="{59DFD5F3-7D3E-49E5-AA85-24AAE05E53AF}" dt="2021-05-28T14:05:31.873" v="5661" actId="1076"/>
          <ac:spMkLst>
            <pc:docMk/>
            <pc:sldMk cId="2737838150" sldId="277"/>
            <ac:spMk id="2" creationId="{6F0A2E0C-8F0D-4867-8038-EDD4CD3BF148}"/>
          </ac:spMkLst>
        </pc:spChg>
        <pc:spChg chg="del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3" creationId="{4C4EB75C-E321-4C24-8144-9AF96D58A91B}"/>
          </ac:spMkLst>
        </pc:spChg>
        <pc:spChg chg="mod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4" creationId="{A9A485EB-9A11-4538-842D-461BD7137268}"/>
          </ac:spMkLst>
        </pc:spChg>
        <pc:spChg chg="mod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5" creationId="{007879BF-ED63-42F1-A53E-45C67CC21C03}"/>
          </ac:spMkLst>
        </pc:spChg>
        <pc:spChg chg="mod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6" creationId="{CB71FE13-DDD1-47ED-B455-71A6C30ADE7B}"/>
          </ac:spMkLst>
        </pc:spChg>
        <pc:spChg chg="add del mod">
          <ac:chgData name="Kaitlyn Poepsel" userId="a7bb61b9-7fad-410e-adc7-447ca8594b7d" providerId="ADAL" clId="{59DFD5F3-7D3E-49E5-AA85-24AAE05E53AF}" dt="2021-05-28T14:07:01.913" v="5668" actId="478"/>
          <ac:spMkLst>
            <pc:docMk/>
            <pc:sldMk cId="2737838150" sldId="277"/>
            <ac:spMk id="10" creationId="{CA4603DE-C281-4560-82E3-87A0058B2956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12" creationId="{4E4490D0-3672-446A-AC12-B4830333BDDD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14" creationId="{39CB82C2-DF65-4EC1-8280-F201D50F570B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18" creationId="{8D0DE514-8876-4D18-A995-61A5C1F813F1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0" creationId="{09DA791C-FFCF-422E-8775-BDA6C0E5ECF0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2" creationId="{0DCF8855-3530-4F46-A4CB-3B6686EEE4BD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7" creationId="{4E4490D0-3672-446A-AC12-B4830333BDDD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9" creationId="{39CB82C2-DF65-4EC1-8280-F201D50F570B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33" creationId="{C4AAA502-5435-489E-9538-3A40E6C71461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37" creationId="{DE42378B-2E28-4810-8421-7A473A40E376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39" creationId="{0D91DD17-237F-4811-BC0E-128EB1BD7CFE}"/>
          </ac:spMkLst>
        </pc:spChg>
        <pc:picChg chg="add del mod ord modCrop">
          <ac:chgData name="Kaitlyn Poepsel" userId="a7bb61b9-7fad-410e-adc7-447ca8594b7d" providerId="ADAL" clId="{59DFD5F3-7D3E-49E5-AA85-24AAE05E53AF}" dt="2021-05-28T14:07:01.913" v="5668" actId="478"/>
          <ac:picMkLst>
            <pc:docMk/>
            <pc:sldMk cId="2737838150" sldId="277"/>
            <ac:picMk id="7" creationId="{E6A262A2-D158-4A99-83DA-5AD082A7A657}"/>
          </ac:picMkLst>
        </pc:picChg>
        <pc:picChg chg="add del mod modCrop">
          <ac:chgData name="Kaitlyn Poepsel" userId="a7bb61b9-7fad-410e-adc7-447ca8594b7d" providerId="ADAL" clId="{59DFD5F3-7D3E-49E5-AA85-24AAE05E53AF}" dt="2021-05-27T19:33:19.109" v="2980" actId="478"/>
          <ac:picMkLst>
            <pc:docMk/>
            <pc:sldMk cId="2737838150" sldId="277"/>
            <ac:picMk id="8" creationId="{1F678A8F-2F88-48C0-A1B3-D2B8162DEB07}"/>
          </ac:picMkLst>
        </pc:picChg>
        <pc:cxnChg chg="add del">
          <ac:chgData name="Kaitlyn Poepsel" userId="a7bb61b9-7fad-410e-adc7-447ca8594b7d" providerId="ADAL" clId="{59DFD5F3-7D3E-49E5-AA85-24AAE05E53AF}" dt="2021-05-28T14:03:35.652" v="5658" actId="26606"/>
          <ac:cxnSpMkLst>
            <pc:docMk/>
            <pc:sldMk cId="2737838150" sldId="277"/>
            <ac:cxnSpMk id="16" creationId="{7E1D4427-852B-4B37-8E76-0E9F1810BA2A}"/>
          </ac:cxnSpMkLst>
        </pc:cxnChg>
        <pc:cxnChg chg="add">
          <ac:chgData name="Kaitlyn Poepsel" userId="a7bb61b9-7fad-410e-adc7-447ca8594b7d" providerId="ADAL" clId="{59DFD5F3-7D3E-49E5-AA85-24AAE05E53AF}" dt="2021-05-28T14:03:35.652" v="5658" actId="26606"/>
          <ac:cxnSpMkLst>
            <pc:docMk/>
            <pc:sldMk cId="2737838150" sldId="277"/>
            <ac:cxnSpMk id="31" creationId="{7E1D4427-852B-4B37-8E76-0E9F1810BA2A}"/>
          </ac:cxnSpMkLst>
        </pc:cxnChg>
        <pc:cxnChg chg="add">
          <ac:chgData name="Kaitlyn Poepsel" userId="a7bb61b9-7fad-410e-adc7-447ca8594b7d" providerId="ADAL" clId="{59DFD5F3-7D3E-49E5-AA85-24AAE05E53AF}" dt="2021-05-28T14:03:35.652" v="5658" actId="26606"/>
          <ac:cxnSpMkLst>
            <pc:docMk/>
            <pc:sldMk cId="2737838150" sldId="277"/>
            <ac:cxnSpMk id="35" creationId="{C9AC0290-4702-4519-B0F4-C2A46880997B}"/>
          </ac:cxnSpMkLst>
        </pc:cxnChg>
      </pc:sldChg>
      <pc:sldChg chg="addSp delSp modSp new del mod ord modNotesTx">
        <pc:chgData name="Kaitlyn Poepsel" userId="a7bb61b9-7fad-410e-adc7-447ca8594b7d" providerId="ADAL" clId="{59DFD5F3-7D3E-49E5-AA85-24AAE05E53AF}" dt="2021-05-28T14:02:06.875" v="5643" actId="47"/>
        <pc:sldMkLst>
          <pc:docMk/>
          <pc:sldMk cId="403323432" sldId="278"/>
        </pc:sldMkLst>
        <pc:spChg chg="mod">
          <ac:chgData name="Kaitlyn Poepsel" userId="a7bb61b9-7fad-410e-adc7-447ca8594b7d" providerId="ADAL" clId="{59DFD5F3-7D3E-49E5-AA85-24AAE05E53AF}" dt="2021-05-27T19:32:21.483" v="2963" actId="20577"/>
          <ac:spMkLst>
            <pc:docMk/>
            <pc:sldMk cId="403323432" sldId="278"/>
            <ac:spMk id="2" creationId="{AA4679E1-8640-4668-BA37-3CEA6F0A3A01}"/>
          </ac:spMkLst>
        </pc:spChg>
        <pc:spChg chg="add del">
          <ac:chgData name="Kaitlyn Poepsel" userId="a7bb61b9-7fad-410e-adc7-447ca8594b7d" providerId="ADAL" clId="{59DFD5F3-7D3E-49E5-AA85-24AAE05E53AF}" dt="2021-05-27T19:32:30.723" v="2965"/>
          <ac:spMkLst>
            <pc:docMk/>
            <pc:sldMk cId="403323432" sldId="278"/>
            <ac:spMk id="3" creationId="{09A37878-CA37-4A15-8019-33A42A88944C}"/>
          </ac:spMkLst>
        </pc:spChg>
        <pc:picChg chg="add del mod">
          <ac:chgData name="Kaitlyn Poepsel" userId="a7bb61b9-7fad-410e-adc7-447ca8594b7d" providerId="ADAL" clId="{59DFD5F3-7D3E-49E5-AA85-24AAE05E53AF}" dt="2021-05-27T19:32:30.723" v="2965"/>
          <ac:picMkLst>
            <pc:docMk/>
            <pc:sldMk cId="403323432" sldId="278"/>
            <ac:picMk id="7" creationId="{D9D931B2-3625-436D-AF27-E7BAD87087B0}"/>
          </ac:picMkLst>
        </pc:picChg>
        <pc:picChg chg="add mod modCrop">
          <ac:chgData name="Kaitlyn Poepsel" userId="a7bb61b9-7fad-410e-adc7-447ca8594b7d" providerId="ADAL" clId="{59DFD5F3-7D3E-49E5-AA85-24AAE05E53AF}" dt="2021-05-28T14:00:52.761" v="5596" actId="1076"/>
          <ac:picMkLst>
            <pc:docMk/>
            <pc:sldMk cId="403323432" sldId="278"/>
            <ac:picMk id="8" creationId="{79253C16-77CD-49FD-BC1F-78583E911B24}"/>
          </ac:picMkLst>
        </pc:picChg>
        <pc:picChg chg="add mod modCrop">
          <ac:chgData name="Kaitlyn Poepsel" userId="a7bb61b9-7fad-410e-adc7-447ca8594b7d" providerId="ADAL" clId="{59DFD5F3-7D3E-49E5-AA85-24AAE05E53AF}" dt="2021-05-27T19:34:24.495" v="2996" actId="1076"/>
          <ac:picMkLst>
            <pc:docMk/>
            <pc:sldMk cId="403323432" sldId="278"/>
            <ac:picMk id="9" creationId="{2BAE3FE5-609F-4D10-97FA-48B08DBA8401}"/>
          </ac:picMkLst>
        </pc:picChg>
      </pc:sldChg>
      <pc:sldChg chg="addSp delSp modSp new del mod modNotesTx">
        <pc:chgData name="Kaitlyn Poepsel" userId="a7bb61b9-7fad-410e-adc7-447ca8594b7d" providerId="ADAL" clId="{59DFD5F3-7D3E-49E5-AA85-24AAE05E53AF}" dt="2021-05-28T14:00:11.251" v="5592" actId="47"/>
        <pc:sldMkLst>
          <pc:docMk/>
          <pc:sldMk cId="3032406661" sldId="279"/>
        </pc:sldMkLst>
        <pc:spChg chg="mod">
          <ac:chgData name="Kaitlyn Poepsel" userId="a7bb61b9-7fad-410e-adc7-447ca8594b7d" providerId="ADAL" clId="{59DFD5F3-7D3E-49E5-AA85-24AAE05E53AF}" dt="2021-05-27T19:34:37.092" v="3026" actId="20577"/>
          <ac:spMkLst>
            <pc:docMk/>
            <pc:sldMk cId="3032406661" sldId="279"/>
            <ac:spMk id="2" creationId="{1B5CB6AC-E16A-4781-8336-D8CBEBCE91C8}"/>
          </ac:spMkLst>
        </pc:spChg>
        <pc:spChg chg="mod">
          <ac:chgData name="Kaitlyn Poepsel" userId="a7bb61b9-7fad-410e-adc7-447ca8594b7d" providerId="ADAL" clId="{59DFD5F3-7D3E-49E5-AA85-24AAE05E53AF}" dt="2021-05-27T19:36:03.213" v="3137" actId="20577"/>
          <ac:spMkLst>
            <pc:docMk/>
            <pc:sldMk cId="3032406661" sldId="279"/>
            <ac:spMk id="3" creationId="{F9308CD6-1896-47C6-828D-19F60388DF4B}"/>
          </ac:spMkLst>
        </pc:spChg>
        <pc:picChg chg="add del mod modCrop">
          <ac:chgData name="Kaitlyn Poepsel" userId="a7bb61b9-7fad-410e-adc7-447ca8594b7d" providerId="ADAL" clId="{59DFD5F3-7D3E-49E5-AA85-24AAE05E53AF}" dt="2021-05-27T19:43:22.603" v="3154" actId="478"/>
          <ac:picMkLst>
            <pc:docMk/>
            <pc:sldMk cId="3032406661" sldId="279"/>
            <ac:picMk id="7" creationId="{DC59CB6A-4680-42C9-A404-3257801A1654}"/>
          </ac:picMkLst>
        </pc:picChg>
        <pc:picChg chg="add mod">
          <ac:chgData name="Kaitlyn Poepsel" userId="a7bb61b9-7fad-410e-adc7-447ca8594b7d" providerId="ADAL" clId="{59DFD5F3-7D3E-49E5-AA85-24AAE05E53AF}" dt="2021-05-27T19:35:37.407" v="3032"/>
          <ac:picMkLst>
            <pc:docMk/>
            <pc:sldMk cId="3032406661" sldId="279"/>
            <ac:picMk id="8" creationId="{D03B0B66-8951-4BDC-A7CA-C7B6ED050BDE}"/>
          </ac:picMkLst>
        </pc:picChg>
        <pc:picChg chg="add mod modCrop">
          <ac:chgData name="Kaitlyn Poepsel" userId="a7bb61b9-7fad-410e-adc7-447ca8594b7d" providerId="ADAL" clId="{59DFD5F3-7D3E-49E5-AA85-24AAE05E53AF}" dt="2021-05-27T19:48:08.052" v="3159" actId="1076"/>
          <ac:picMkLst>
            <pc:docMk/>
            <pc:sldMk cId="3032406661" sldId="279"/>
            <ac:picMk id="9" creationId="{F84F46FC-AE59-43AC-B28C-4968165D7583}"/>
          </ac:picMkLst>
        </pc:picChg>
      </pc:sldChg>
      <pc:sldChg chg="addSp delSp modSp add mod ord setBg modNotesTx">
        <pc:chgData name="Kaitlyn Poepsel" userId="a7bb61b9-7fad-410e-adc7-447ca8594b7d" providerId="ADAL" clId="{59DFD5F3-7D3E-49E5-AA85-24AAE05E53AF}" dt="2021-05-28T21:44:24.597" v="8093"/>
        <pc:sldMkLst>
          <pc:docMk/>
          <pc:sldMk cId="3387970989" sldId="280"/>
        </pc:sldMkLst>
        <pc:spChg chg="mo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2" creationId="{3B6CAC66-CD6F-406C-9202-26CD2AD97E2C}"/>
          </ac:spMkLst>
        </pc:spChg>
        <pc:spChg chg="del">
          <ac:chgData name="Kaitlyn Poepsel" userId="a7bb61b9-7fad-410e-adc7-447ca8594b7d" providerId="ADAL" clId="{59DFD5F3-7D3E-49E5-AA85-24AAE05E53AF}" dt="2021-05-27T19:57:04.690" v="3497" actId="478"/>
          <ac:spMkLst>
            <pc:docMk/>
            <pc:sldMk cId="3387970989" sldId="280"/>
            <ac:spMk id="3" creationId="{6ECD31A7-35C6-41B8-8B6F-C3C13428C873}"/>
          </ac:spMkLst>
        </pc:spChg>
        <pc:spChg chg="mod ord">
          <ac:chgData name="Kaitlyn Poepsel" userId="a7bb61b9-7fad-410e-adc7-447ca8594b7d" providerId="ADAL" clId="{59DFD5F3-7D3E-49E5-AA85-24AAE05E53AF}" dt="2021-05-28T16:47:49.494" v="7055" actId="14100"/>
          <ac:spMkLst>
            <pc:docMk/>
            <pc:sldMk cId="3387970989" sldId="280"/>
            <ac:spMk id="4" creationId="{D2B91D22-2F5B-4566-906D-97A7FBEE02AB}"/>
          </ac:spMkLst>
        </pc:spChg>
        <pc:spChg chg="mod ord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5" creationId="{94555AE4-C911-49C5-94BD-D0FB3EA4EE61}"/>
          </ac:spMkLst>
        </pc:spChg>
        <pc:spChg chg="mod ord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6" creationId="{91E1DE85-B26B-4CC4-9C5B-AA42AC20D0EA}"/>
          </ac:spMkLst>
        </pc:spChg>
        <pc:spChg chg="mod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" creationId="{AA3B8DE3-37B1-430F-AD46-47EFE9088EF6}"/>
          </ac:spMkLst>
        </pc:spChg>
        <pc:spChg chg="add del mod">
          <ac:chgData name="Kaitlyn Poepsel" userId="a7bb61b9-7fad-410e-adc7-447ca8594b7d" providerId="ADAL" clId="{59DFD5F3-7D3E-49E5-AA85-24AAE05E53AF}" dt="2021-05-27T19:57:07.095" v="3498" actId="478"/>
          <ac:spMkLst>
            <pc:docMk/>
            <pc:sldMk cId="3387970989" sldId="280"/>
            <ac:spMk id="9" creationId="{83511240-FA66-4CE7-A0BC-720E317F0FDA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12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14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18" creationId="{3741B58E-3B65-4A01-A276-975AB2CF8A08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20" creationId="{7AAC67C3-831B-4AB1-A259-DFB839CAFAFC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22" creationId="{054B3F04-9EAC-45C0-B3CE-0387EEA10A0C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4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5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7" creationId="{C843AFC8-D8D0-4784-B08C-6324FA88E6DD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8" creationId="{854B1A56-8AFB-4D4F-8D98-1E832D6FFE67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9" creationId="{F8E828FC-05B4-4BA4-92D3-3DF79D42D88E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1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2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4" creationId="{3741B58E-3B65-4A01-A276-975AB2CF8A08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5" creationId="{7AAC67C3-831B-4AB1-A259-DFB839CAFAFC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6" creationId="{054B3F04-9EAC-45C0-B3CE-0387EEA10A0C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38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39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41" creationId="{CECF0FC6-D57B-48B6-9036-F4FFD91A4B34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42" creationId="{717A211C-5863-4303-AC3D-AEBFDF6D6A4C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43" creationId="{087519CD-2FFF-42E3-BB0C-FEAA828BA5DB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48" creationId="{7C2DC10F-CD76-43DC-9E0B-CB291F740C0F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50" creationId="{1C18170A-08B7-4230-A012-B24C20E39391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54" creationId="{E5958DBC-F4DA-42A8-8C52-860179790ECD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58" creationId="{51DDD252-D7C8-4CE5-9C61-D60D722BC217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60" creationId="{2FBD75F5-C49C-4F6A-8D43-7A5939C23307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65" creationId="{7C2DC10F-CD76-43DC-9E0B-CB291F740C0F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67" creationId="{1C18170A-08B7-4230-A012-B24C20E39391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1" creationId="{F207E69B-0F6F-4D15-A988-616519F68BEF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3" creationId="{24113C24-A97F-448E-BE2B-73E74A61D80A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5" creationId="{D0EA43E2-C9E1-4415-824D-FC15F7E61EFB}"/>
          </ac:spMkLst>
        </pc:spChg>
        <pc:spChg chg="add del">
          <ac:chgData name="Kaitlyn Poepsel" userId="a7bb61b9-7fad-410e-adc7-447ca8594b7d" providerId="ADAL" clId="{59DFD5F3-7D3E-49E5-AA85-24AAE05E53AF}" dt="2021-05-27T20:00:31.718" v="3578" actId="26606"/>
          <ac:spMkLst>
            <pc:docMk/>
            <pc:sldMk cId="3387970989" sldId="280"/>
            <ac:spMk id="77" creationId="{7C2DC10F-CD76-43DC-9E0B-CB291F740C0F}"/>
          </ac:spMkLst>
        </pc:spChg>
        <pc:spChg chg="add del">
          <ac:chgData name="Kaitlyn Poepsel" userId="a7bb61b9-7fad-410e-adc7-447ca8594b7d" providerId="ADAL" clId="{59DFD5F3-7D3E-49E5-AA85-24AAE05E53AF}" dt="2021-05-27T20:00:31.718" v="3578" actId="26606"/>
          <ac:spMkLst>
            <pc:docMk/>
            <pc:sldMk cId="3387970989" sldId="280"/>
            <ac:spMk id="78" creationId="{1C18170A-08B7-4230-A012-B24C20E39391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1" creationId="{0B0A69F5-520C-404C-9614-071AAE13870F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2" creationId="{7C2DC10F-CD76-43DC-9E0B-CB291F740C0F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3" creationId="{54D683B1-E7B7-4AF5-8BF1-00757F13FBE1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4" creationId="{1C18170A-08B7-4230-A012-B24C20E39391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5" creationId="{7B07ECB0-AC96-4F4F-AB0C-44EA1353CE09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7" creationId="{4CFCD50F-4BF3-4733-BD42-5567080A7017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8" creationId="{97C2466A-2320-4205-BDC2-056CD8BC2C53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9" creationId="{C24F77B6-3AFC-4981-A39A-15994073E10F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91" creationId="{B7D21A87-2874-4438-84BA-E02F7C632784}"/>
          </ac:spMkLst>
        </pc:spChg>
        <pc:picChg chg="add mod ord">
          <ac:chgData name="Kaitlyn Poepsel" userId="a7bb61b9-7fad-410e-adc7-447ca8594b7d" providerId="ADAL" clId="{59DFD5F3-7D3E-49E5-AA85-24AAE05E53AF}" dt="2021-05-27T20:00:31.738" v="3579" actId="26606"/>
          <ac:picMkLst>
            <pc:docMk/>
            <pc:sldMk cId="3387970989" sldId="280"/>
            <ac:picMk id="11" creationId="{6710021C-94E5-41BF-8A08-97145D77B992}"/>
          </ac:picMkLst>
        </pc:picChg>
        <pc:picChg chg="add mod ord">
          <ac:chgData name="Kaitlyn Poepsel" userId="a7bb61b9-7fad-410e-adc7-447ca8594b7d" providerId="ADAL" clId="{59DFD5F3-7D3E-49E5-AA85-24AAE05E53AF}" dt="2021-05-27T20:00:31.738" v="3579" actId="26606"/>
          <ac:picMkLst>
            <pc:docMk/>
            <pc:sldMk cId="3387970989" sldId="280"/>
            <ac:picMk id="15" creationId="{68907EC3-A68F-4363-8796-727344D3A09F}"/>
          </ac:picMkLst>
        </pc:picChg>
        <pc:cxnChg chg="add del">
          <ac:chgData name="Kaitlyn Poepsel" userId="a7bb61b9-7fad-410e-adc7-447ca8594b7d" providerId="ADAL" clId="{59DFD5F3-7D3E-49E5-AA85-24AAE05E53AF}" dt="2021-05-27T19:57:28.164" v="3500" actId="26606"/>
          <ac:cxnSpMkLst>
            <pc:docMk/>
            <pc:sldMk cId="3387970989" sldId="280"/>
            <ac:cxnSpMk id="16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19:57:37.461" v="3502" actId="26606"/>
          <ac:cxnSpMkLst>
            <pc:docMk/>
            <pc:sldMk cId="3387970989" sldId="280"/>
            <ac:cxnSpMk id="26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19:57:41.346" v="3504" actId="26606"/>
          <ac:cxnSpMkLst>
            <pc:docMk/>
            <pc:sldMk cId="3387970989" sldId="280"/>
            <ac:cxnSpMk id="33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19:58:18.698" v="3511" actId="26606"/>
          <ac:cxnSpMkLst>
            <pc:docMk/>
            <pc:sldMk cId="3387970989" sldId="280"/>
            <ac:cxnSpMk id="40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52" creationId="{52188B95-E375-4977-9E9C-E28CE956F6EB}"/>
          </ac:cxnSpMkLst>
        </pc:cxnChg>
        <pc:cxnChg chg="add del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56" creationId="{79FCC9A9-2031-4283-9B27-34B62BB7F305}"/>
          </ac:cxnSpMkLst>
        </pc:cxnChg>
        <pc:cxnChg chg="add del">
          <ac:chgData name="Kaitlyn Poepsel" userId="a7bb61b9-7fad-410e-adc7-447ca8594b7d" providerId="ADAL" clId="{59DFD5F3-7D3E-49E5-AA85-24AAE05E53AF}" dt="2021-05-27T20:00:27.846" v="3576" actId="26606"/>
          <ac:cxnSpMkLst>
            <pc:docMk/>
            <pc:sldMk cId="3387970989" sldId="280"/>
            <ac:cxnSpMk id="69" creationId="{52188B95-E375-4977-9E9C-E28CE956F6EB}"/>
          </ac:cxnSpMkLst>
        </pc:cxnChg>
        <pc:cxnChg chg="add del">
          <ac:chgData name="Kaitlyn Poepsel" userId="a7bb61b9-7fad-410e-adc7-447ca8594b7d" providerId="ADAL" clId="{59DFD5F3-7D3E-49E5-AA85-24AAE05E53AF}" dt="2021-05-27T20:00:31.718" v="3578" actId="26606"/>
          <ac:cxnSpMkLst>
            <pc:docMk/>
            <pc:sldMk cId="3387970989" sldId="280"/>
            <ac:cxnSpMk id="79" creationId="{52188B95-E375-4977-9E9C-E28CE956F6EB}"/>
          </ac:cxnSpMkLst>
        </pc:cxnChg>
        <pc:cxnChg chg="add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86" creationId="{52188B95-E375-4977-9E9C-E28CE956F6EB}"/>
          </ac:cxnSpMkLst>
        </pc:cxnChg>
        <pc:cxnChg chg="add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90" creationId="{E622A300-A12E-4C3D-A574-71AFFA8F2B51}"/>
          </ac:cxnSpMkLst>
        </pc:cxnChg>
      </pc:sldChg>
      <pc:sldChg chg="new del">
        <pc:chgData name="Kaitlyn Poepsel" userId="a7bb61b9-7fad-410e-adc7-447ca8594b7d" providerId="ADAL" clId="{59DFD5F3-7D3E-49E5-AA85-24AAE05E53AF}" dt="2021-05-27T19:55:23.899" v="3419" actId="680"/>
        <pc:sldMkLst>
          <pc:docMk/>
          <pc:sldMk cId="3832693915" sldId="280"/>
        </pc:sldMkLst>
      </pc:sldChg>
      <pc:sldChg chg="addSp modSp new del mod setBg">
        <pc:chgData name="Kaitlyn Poepsel" userId="a7bb61b9-7fad-410e-adc7-447ca8594b7d" providerId="ADAL" clId="{59DFD5F3-7D3E-49E5-AA85-24AAE05E53AF}" dt="2021-05-27T20:15:56.417" v="3731" actId="47"/>
        <pc:sldMkLst>
          <pc:docMk/>
          <pc:sldMk cId="685226802" sldId="281"/>
        </pc:sldMkLst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2" creationId="{F289F158-409E-4EC5-91FC-71B3E36A57B9}"/>
          </ac:spMkLst>
        </pc:spChg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3" creationId="{52C0DE62-8885-4BB7-988B-08139A7797BA}"/>
          </ac:spMkLst>
        </pc:spChg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4" creationId="{A3011C79-1A24-46C8-86F7-9EDC227CB286}"/>
          </ac:spMkLst>
        </pc:spChg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5" creationId="{EB82C910-6066-48C4-8D1B-AB9EFA1CF9CA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10" creationId="{52C0B2E1-0268-42EC-ABD3-94F81A05BCBD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12" creationId="{7D2256B4-48EA-40FC-BBC0-AA1EE6E0080C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16" creationId="{8C6E698C-8155-4B8B-BDC9-B7299772B509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20" creationId="{8A549DE7-671D-4575-AF43-858FD99981CF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22" creationId="{C22D9B36-9BE7-472B-8808-7E0D6810738F}"/>
          </ac:spMkLst>
        </pc:spChg>
        <pc:cxnChg chg="add">
          <ac:chgData name="Kaitlyn Poepsel" userId="a7bb61b9-7fad-410e-adc7-447ca8594b7d" providerId="ADAL" clId="{59DFD5F3-7D3E-49E5-AA85-24AAE05E53AF}" dt="2021-05-27T20:15:44.253" v="3730" actId="26606"/>
          <ac:cxnSpMkLst>
            <pc:docMk/>
            <pc:sldMk cId="685226802" sldId="281"/>
            <ac:cxnSpMk id="14" creationId="{3D44BCCA-102D-4A9D-B1E4-2450CAF0B05E}"/>
          </ac:cxnSpMkLst>
        </pc:cxnChg>
        <pc:cxnChg chg="add">
          <ac:chgData name="Kaitlyn Poepsel" userId="a7bb61b9-7fad-410e-adc7-447ca8594b7d" providerId="ADAL" clId="{59DFD5F3-7D3E-49E5-AA85-24AAE05E53AF}" dt="2021-05-27T20:15:44.253" v="3730" actId="26606"/>
          <ac:cxnSpMkLst>
            <pc:docMk/>
            <pc:sldMk cId="685226802" sldId="281"/>
            <ac:cxnSpMk id="18" creationId="{09525C9A-1972-4836-BA7A-706C946EF4DA}"/>
          </ac:cxnSpMkLst>
        </pc:cxnChg>
      </pc:sldChg>
      <pc:sldChg chg="addSp delSp modSp new mod setBg modNotesTx">
        <pc:chgData name="Kaitlyn Poepsel" userId="a7bb61b9-7fad-410e-adc7-447ca8594b7d" providerId="ADAL" clId="{59DFD5F3-7D3E-49E5-AA85-24AAE05E53AF}" dt="2021-06-01T13:43:27.416" v="8095" actId="1076"/>
        <pc:sldMkLst>
          <pc:docMk/>
          <pc:sldMk cId="1256074306" sldId="281"/>
        </pc:sldMkLst>
        <pc:spChg chg="mod">
          <ac:chgData name="Kaitlyn Poepsel" userId="a7bb61b9-7fad-410e-adc7-447ca8594b7d" providerId="ADAL" clId="{59DFD5F3-7D3E-49E5-AA85-24AAE05E53AF}" dt="2021-05-28T20:09:31.073" v="7535" actId="113"/>
          <ac:spMkLst>
            <pc:docMk/>
            <pc:sldMk cId="1256074306" sldId="281"/>
            <ac:spMk id="2" creationId="{74E37AF5-148E-46D6-9146-75395302FE71}"/>
          </ac:spMkLst>
        </pc:spChg>
        <pc:spChg chg="del mod">
          <ac:chgData name="Kaitlyn Poepsel" userId="a7bb61b9-7fad-410e-adc7-447ca8594b7d" providerId="ADAL" clId="{59DFD5F3-7D3E-49E5-AA85-24AAE05E53AF}" dt="2021-05-27T20:16:50.385" v="3760" actId="478"/>
          <ac:spMkLst>
            <pc:docMk/>
            <pc:sldMk cId="1256074306" sldId="281"/>
            <ac:spMk id="3" creationId="{CE54F3B2-3B27-49A4-AC8B-3B56961AFE11}"/>
          </ac:spMkLst>
        </pc:spChg>
        <pc:spChg chg="mod or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4" creationId="{D089C611-D643-4AA0-882C-4F411A121184}"/>
          </ac:spMkLst>
        </pc:spChg>
        <pc:spChg chg="mo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5" creationId="{4AB68A0E-5AC5-4AB8-BF5C-7EF2B8BB316D}"/>
          </ac:spMkLst>
        </pc:spChg>
        <pc:spChg chg="mo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6" creationId="{D7780D93-4CD5-4982-BAF7-A63844166D6C}"/>
          </ac:spMkLst>
        </pc:spChg>
        <pc:spChg chg="add mod">
          <ac:chgData name="Kaitlyn Poepsel" userId="a7bb61b9-7fad-410e-adc7-447ca8594b7d" providerId="ADAL" clId="{59DFD5F3-7D3E-49E5-AA85-24AAE05E53AF}" dt="2021-05-27T20:28:06.946" v="3952" actId="1076"/>
          <ac:spMkLst>
            <pc:docMk/>
            <pc:sldMk cId="1256074306" sldId="281"/>
            <ac:spMk id="7" creationId="{3F953DA2-FF86-4278-9A5F-2A5AD257822B}"/>
          </ac:spMkLst>
        </pc:spChg>
        <pc:spChg chg="ad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11" creationId="{CECF0FC6-D57B-48B6-9036-F4FFD91A4B34}"/>
          </ac:spMkLst>
        </pc:spChg>
        <pc:spChg chg="ad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13" creationId="{717A211C-5863-4303-AC3D-AEBFDF6D6A4C}"/>
          </ac:spMkLst>
        </pc:spChg>
        <pc:spChg chg="mod topLvl">
          <ac:chgData name="Kaitlyn Poepsel" userId="a7bb61b9-7fad-410e-adc7-447ca8594b7d" providerId="ADAL" clId="{59DFD5F3-7D3E-49E5-AA85-24AAE05E53AF}" dt="2021-06-01T13:43:27.416" v="8095" actId="1076"/>
          <ac:spMkLst>
            <pc:docMk/>
            <pc:sldMk cId="1256074306" sldId="281"/>
            <ac:spMk id="14" creationId="{92503B94-7AD5-4365-B953-2EED1D5E0FDE}"/>
          </ac:spMkLst>
        </pc:spChg>
        <pc:spChg chg="ad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15" creationId="{087519CD-2FFF-42E3-BB0C-FEAA828BA5DB}"/>
          </ac:spMkLst>
        </pc:spChg>
        <pc:spChg chg="add del mod">
          <ac:chgData name="Kaitlyn Poepsel" userId="a7bb61b9-7fad-410e-adc7-447ca8594b7d" providerId="ADAL" clId="{59DFD5F3-7D3E-49E5-AA85-24AAE05E53AF}" dt="2021-05-27T20:18:18.122" v="3794" actId="478"/>
          <ac:spMkLst>
            <pc:docMk/>
            <pc:sldMk cId="1256074306" sldId="281"/>
            <ac:spMk id="17" creationId="{800B4FE3-D466-40EB-9E10-E1AA7916798F}"/>
          </ac:spMkLst>
        </pc:spChg>
        <pc:spChg chg="add del mod">
          <ac:chgData name="Kaitlyn Poepsel" userId="a7bb61b9-7fad-410e-adc7-447ca8594b7d" providerId="ADAL" clId="{59DFD5F3-7D3E-49E5-AA85-24AAE05E53AF}" dt="2021-05-27T20:20:33.371" v="3867" actId="478"/>
          <ac:spMkLst>
            <pc:docMk/>
            <pc:sldMk cId="1256074306" sldId="281"/>
            <ac:spMk id="18" creationId="{EA90F478-D6AF-4D17-996B-025F7B95B736}"/>
          </ac:spMkLst>
        </pc:spChg>
        <pc:spChg chg="add del mod">
          <ac:chgData name="Kaitlyn Poepsel" userId="a7bb61b9-7fad-410e-adc7-447ca8594b7d" providerId="ADAL" clId="{59DFD5F3-7D3E-49E5-AA85-24AAE05E53AF}" dt="2021-05-27T20:20:34.353" v="3868" actId="478"/>
          <ac:spMkLst>
            <pc:docMk/>
            <pc:sldMk cId="1256074306" sldId="281"/>
            <ac:spMk id="19" creationId="{B24987C7-5A45-4FEA-87B8-8C3D579C750A}"/>
          </ac:spMkLst>
        </pc:spChg>
        <pc:spChg chg="add mod">
          <ac:chgData name="Kaitlyn Poepsel" userId="a7bb61b9-7fad-410e-adc7-447ca8594b7d" providerId="ADAL" clId="{59DFD5F3-7D3E-49E5-AA85-24AAE05E53AF}" dt="2021-05-27T20:28:06.946" v="3952" actId="1076"/>
          <ac:spMkLst>
            <pc:docMk/>
            <pc:sldMk cId="1256074306" sldId="281"/>
            <ac:spMk id="21" creationId="{D40939C3-E5BF-41CE-8C4E-84A5BE1EF240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3" creationId="{B5947EFF-83F8-41F7-9E97-82FF84CB8129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4" creationId="{5BA950AF-8B45-4BCC-9994-6D9EB091F8E3}"/>
          </ac:spMkLst>
        </pc:spChg>
        <pc:spChg chg="add mod">
          <ac:chgData name="Kaitlyn Poepsel" userId="a7bb61b9-7fad-410e-adc7-447ca8594b7d" providerId="ADAL" clId="{59DFD5F3-7D3E-49E5-AA85-24AAE05E53AF}" dt="2021-05-28T20:28:53.696" v="7647" actId="1076"/>
          <ac:spMkLst>
            <pc:docMk/>
            <pc:sldMk cId="1256074306" sldId="281"/>
            <ac:spMk id="25" creationId="{795B1ECD-4991-4193-9C37-B66576C558A8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7" creationId="{94915FAB-4F1D-4F55-9EA7-7F6E16ECC0DA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9" creationId="{91774D42-FFBC-4102-947B-7259BB070DAA}"/>
          </ac:spMkLst>
        </pc:spChg>
        <pc:grpChg chg="add del mod">
          <ac:chgData name="Kaitlyn Poepsel" userId="a7bb61b9-7fad-410e-adc7-447ca8594b7d" providerId="ADAL" clId="{59DFD5F3-7D3E-49E5-AA85-24AAE05E53AF}" dt="2021-05-28T20:26:38.632" v="7608" actId="165"/>
          <ac:grpSpMkLst>
            <pc:docMk/>
            <pc:sldMk cId="1256074306" sldId="281"/>
            <ac:grpSpMk id="12" creationId="{70960C38-12ED-4731-8D50-0E4750E4D781}"/>
          </ac:grpSpMkLst>
        </pc:grpChg>
        <pc:graphicFrameChg chg="add del mod">
          <ac:chgData name="Kaitlyn Poepsel" userId="a7bb61b9-7fad-410e-adc7-447ca8594b7d" providerId="ADAL" clId="{59DFD5F3-7D3E-49E5-AA85-24AAE05E53AF}" dt="2021-05-28T20:26:13.031" v="7603" actId="478"/>
          <ac:graphicFrameMkLst>
            <pc:docMk/>
            <pc:sldMk cId="1256074306" sldId="281"/>
            <ac:graphicFrameMk id="10" creationId="{AA322DB5-BD04-45EC-AF4A-84E889E87817}"/>
          </ac:graphicFrameMkLst>
        </pc:graphicFrameChg>
        <pc:picChg chg="add mod">
          <ac:chgData name="Kaitlyn Poepsel" userId="a7bb61b9-7fad-410e-adc7-447ca8594b7d" providerId="ADAL" clId="{59DFD5F3-7D3E-49E5-AA85-24AAE05E53AF}" dt="2021-05-27T20:28:11.340" v="3953" actId="1076"/>
          <ac:picMkLst>
            <pc:docMk/>
            <pc:sldMk cId="1256074306" sldId="281"/>
            <ac:picMk id="9" creationId="{FC07D9BB-ABFD-4F39-8F19-3DA0D720274E}"/>
          </ac:picMkLst>
        </pc:picChg>
        <pc:picChg chg="mod topLvl">
          <ac:chgData name="Kaitlyn Poepsel" userId="a7bb61b9-7fad-410e-adc7-447ca8594b7d" providerId="ADAL" clId="{59DFD5F3-7D3E-49E5-AA85-24AAE05E53AF}" dt="2021-05-28T20:26:38.632" v="7608" actId="165"/>
          <ac:picMkLst>
            <pc:docMk/>
            <pc:sldMk cId="1256074306" sldId="281"/>
            <ac:picMk id="16" creationId="{624BB6A5-D148-47FC-9E3D-B0563608727C}"/>
          </ac:picMkLst>
        </pc:picChg>
        <pc:picChg chg="add mod">
          <ac:chgData name="Kaitlyn Poepsel" userId="a7bb61b9-7fad-410e-adc7-447ca8594b7d" providerId="ADAL" clId="{59DFD5F3-7D3E-49E5-AA85-24AAE05E53AF}" dt="2021-05-27T20:28:06.946" v="3952" actId="1076"/>
          <ac:picMkLst>
            <pc:docMk/>
            <pc:sldMk cId="1256074306" sldId="281"/>
            <ac:picMk id="20" creationId="{74F0A268-6F64-416C-9420-5817E13CBFCA}"/>
          </ac:picMkLst>
        </pc:picChg>
        <pc:picChg chg="add del mod modCrop">
          <ac:chgData name="Kaitlyn Poepsel" userId="a7bb61b9-7fad-410e-adc7-447ca8594b7d" providerId="ADAL" clId="{59DFD5F3-7D3E-49E5-AA85-24AAE05E53AF}" dt="2021-05-28T20:27:35.943" v="7631" actId="478"/>
          <ac:picMkLst>
            <pc:docMk/>
            <pc:sldMk cId="1256074306" sldId="281"/>
            <ac:picMk id="22" creationId="{94C65C67-CC90-46E5-9953-9CFCE2CE85BD}"/>
          </ac:picMkLst>
        </pc:picChg>
        <pc:picChg chg="add del mod">
          <ac:chgData name="Kaitlyn Poepsel" userId="a7bb61b9-7fad-410e-adc7-447ca8594b7d" providerId="ADAL" clId="{59DFD5F3-7D3E-49E5-AA85-24AAE05E53AF}" dt="2021-05-27T20:20:05.523" v="3842" actId="478"/>
          <ac:picMkLst>
            <pc:docMk/>
            <pc:sldMk cId="1256074306" sldId="281"/>
            <ac:picMk id="22" creationId="{C5F00D27-762F-43D1-ACAC-4A792DE5200E}"/>
          </ac:picMkLst>
        </pc:picChg>
        <pc:picChg chg="add mod">
          <ac:chgData name="Kaitlyn Poepsel" userId="a7bb61b9-7fad-410e-adc7-447ca8594b7d" providerId="ADAL" clId="{59DFD5F3-7D3E-49E5-AA85-24AAE05E53AF}" dt="2021-05-27T20:28:11.340" v="3953" actId="1076"/>
          <ac:picMkLst>
            <pc:docMk/>
            <pc:sldMk cId="1256074306" sldId="281"/>
            <ac:picMk id="26" creationId="{04C87AAF-7250-47FA-B486-9F1C973BDB31}"/>
          </ac:picMkLst>
        </pc:picChg>
        <pc:picChg chg="add del mod">
          <ac:chgData name="Kaitlyn Poepsel" userId="a7bb61b9-7fad-410e-adc7-447ca8594b7d" providerId="ADAL" clId="{59DFD5F3-7D3E-49E5-AA85-24AAE05E53AF}" dt="2021-05-27T20:20:13.906" v="3846" actId="478"/>
          <ac:picMkLst>
            <pc:docMk/>
            <pc:sldMk cId="1256074306" sldId="281"/>
            <ac:picMk id="28" creationId="{63FEE144-C764-4B57-9A85-C21FB8C2AD4E}"/>
          </ac:picMkLst>
        </pc:picChg>
        <pc:picChg chg="add mod modCrop">
          <ac:chgData name="Kaitlyn Poepsel" userId="a7bb61b9-7fad-410e-adc7-447ca8594b7d" providerId="ADAL" clId="{59DFD5F3-7D3E-49E5-AA85-24AAE05E53AF}" dt="2021-05-28T20:28:41.941" v="7643" actId="1076"/>
          <ac:picMkLst>
            <pc:docMk/>
            <pc:sldMk cId="1256074306" sldId="281"/>
            <ac:picMk id="28" creationId="{7A59FB9E-98D1-462D-9300-E0D28A7977FC}"/>
          </ac:picMkLst>
        </pc:picChg>
      </pc:sldChg>
      <pc:sldChg chg="new del">
        <pc:chgData name="Kaitlyn Poepsel" userId="a7bb61b9-7fad-410e-adc7-447ca8594b7d" providerId="ADAL" clId="{59DFD5F3-7D3E-49E5-AA85-24AAE05E53AF}" dt="2021-05-27T20:15:33.832" v="3728" actId="47"/>
        <pc:sldMkLst>
          <pc:docMk/>
          <pc:sldMk cId="3299778918" sldId="281"/>
        </pc:sldMkLst>
      </pc:sldChg>
      <pc:sldChg chg="addSp delSp modSp add mod modNotesTx">
        <pc:chgData name="Kaitlyn Poepsel" userId="a7bb61b9-7fad-410e-adc7-447ca8594b7d" providerId="ADAL" clId="{59DFD5F3-7D3E-49E5-AA85-24AAE05E53AF}" dt="2021-05-27T20:46:52.973" v="4339" actId="114"/>
        <pc:sldMkLst>
          <pc:docMk/>
          <pc:sldMk cId="939940241" sldId="282"/>
        </pc:sldMkLst>
        <pc:spChg chg="mod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20:46:52.973" v="4339" actId="114"/>
          <ac:spMkLst>
            <pc:docMk/>
            <pc:sldMk cId="939940241" sldId="282"/>
            <ac:spMk id="3" creationId="{C79DAAC3-8ED2-4305-A65B-0A5FB78C327E}"/>
          </ac:spMkLst>
        </pc:spChg>
        <pc:spChg chg="add del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43" creationId="{F1F76955-21E0-4116-A6AA-19DB89B503F7}"/>
          </ac:spMkLst>
        </pc:spChg>
        <pc:picChg chg="del">
          <ac:chgData name="Kaitlyn Poepsel" userId="a7bb61b9-7fad-410e-adc7-447ca8594b7d" providerId="ADAL" clId="{59DFD5F3-7D3E-49E5-AA85-24AAE05E53AF}" dt="2021-05-27T20:31:39.883" v="4002" actId="478"/>
          <ac:picMkLst>
            <pc:docMk/>
            <pc:sldMk cId="939940241" sldId="282"/>
            <ac:picMk id="7" creationId="{58678C2C-EF4C-42F6-B7CB-9169C86BD782}"/>
          </ac:picMkLst>
        </pc:picChg>
        <pc:picChg chg="mod">
          <ac:chgData name="Kaitlyn Poepsel" userId="a7bb61b9-7fad-410e-adc7-447ca8594b7d" providerId="ADAL" clId="{59DFD5F3-7D3E-49E5-AA85-24AAE05E53AF}" dt="2021-05-27T20:44:27.751" v="4286" actId="26606"/>
          <ac:picMkLst>
            <pc:docMk/>
            <pc:sldMk cId="939940241" sldId="282"/>
            <ac:picMk id="9" creationId="{13641B05-CB1F-4C82-95CF-BDD9618BEC15}"/>
          </ac:picMkLst>
        </pc:picChg>
        <pc:picChg chg="add del mod ord">
          <ac:chgData name="Kaitlyn Poepsel" userId="a7bb61b9-7fad-410e-adc7-447ca8594b7d" providerId="ADAL" clId="{59DFD5F3-7D3E-49E5-AA85-24AAE05E53AF}" dt="2021-05-27T20:44:27.751" v="4286" actId="26606"/>
          <ac:picMkLst>
            <pc:docMk/>
            <pc:sldMk cId="939940241" sldId="282"/>
            <ac:picMk id="14" creationId="{417B968E-94EE-4B2E-A37F-C018799AE0FE}"/>
          </ac:picMkLst>
        </pc:picChg>
        <pc:picChg chg="del mod">
          <ac:chgData name="Kaitlyn Poepsel" userId="a7bb61b9-7fad-410e-adc7-447ca8594b7d" providerId="ADAL" clId="{59DFD5F3-7D3E-49E5-AA85-24AAE05E53AF}" dt="2021-05-27T20:37:10.272" v="4177" actId="478"/>
          <ac:picMkLst>
            <pc:docMk/>
            <pc:sldMk cId="939940241" sldId="282"/>
            <ac:picMk id="36" creationId="{3D7A64AE-A5AE-454C-A1E6-4F608EE0E14C}"/>
          </ac:picMkLst>
        </pc:picChg>
        <pc:cxnChg chg="add del">
          <ac:chgData name="Kaitlyn Poepsel" userId="a7bb61b9-7fad-410e-adc7-447ca8594b7d" providerId="ADAL" clId="{59DFD5F3-7D3E-49E5-AA85-24AAE05E53AF}" dt="2021-05-27T20:44:27.751" v="4286" actId="26606"/>
          <ac:cxnSpMkLst>
            <pc:docMk/>
            <pc:sldMk cId="939940241" sldId="282"/>
            <ac:cxnSpMk id="39" creationId="{03EBB925-FEC3-4CD5-9271-3D75EBB53262}"/>
          </ac:cxnSpMkLst>
        </pc:cxnChg>
      </pc:sldChg>
      <pc:sldChg chg="addSp delSp add del setBg delDesignElem">
        <pc:chgData name="Kaitlyn Poepsel" userId="a7bb61b9-7fad-410e-adc7-447ca8594b7d" providerId="ADAL" clId="{59DFD5F3-7D3E-49E5-AA85-24AAE05E53AF}" dt="2021-05-27T20:31:27.076" v="3997"/>
        <pc:sldMkLst>
          <pc:docMk/>
          <pc:sldMk cId="3276167058" sldId="282"/>
        </pc:sldMkLst>
        <pc:spChg chg="add del">
          <ac:chgData name="Kaitlyn Poepsel" userId="a7bb61b9-7fad-410e-adc7-447ca8594b7d" providerId="ADAL" clId="{59DFD5F3-7D3E-49E5-AA85-24AAE05E53AF}" dt="2021-05-27T20:31:27.076" v="3997"/>
          <ac:spMkLst>
            <pc:docMk/>
            <pc:sldMk cId="3276167058" sldId="282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20:31:27.076" v="3997"/>
          <ac:spMkLst>
            <pc:docMk/>
            <pc:sldMk cId="3276167058" sldId="282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20:31:27.076" v="3997"/>
          <ac:spMkLst>
            <pc:docMk/>
            <pc:sldMk cId="3276167058" sldId="282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7T20:31:27.076" v="3997"/>
          <ac:cxnSpMkLst>
            <pc:docMk/>
            <pc:sldMk cId="3276167058" sldId="282"/>
            <ac:cxnSpMk id="39" creationId="{03EBB925-FEC3-4CD5-9271-3D75EBB53262}"/>
          </ac:cxnSpMkLst>
        </pc:cxnChg>
      </pc:sldChg>
      <pc:sldChg chg="addSp delSp modSp add del mod setBg delDesignElem">
        <pc:chgData name="Kaitlyn Poepsel" userId="a7bb61b9-7fad-410e-adc7-447ca8594b7d" providerId="ADAL" clId="{59DFD5F3-7D3E-49E5-AA85-24AAE05E53AF}" dt="2021-05-27T20:34:29.864" v="4044" actId="47"/>
        <pc:sldMkLst>
          <pc:docMk/>
          <pc:sldMk cId="2302534318" sldId="283"/>
        </pc:sldMkLst>
        <pc:spChg chg="del">
          <ac:chgData name="Kaitlyn Poepsel" userId="a7bb61b9-7fad-410e-adc7-447ca8594b7d" providerId="ADAL" clId="{59DFD5F3-7D3E-49E5-AA85-24AAE05E53AF}" dt="2021-05-27T20:33:46.461" v="4033"/>
          <ac:spMkLst>
            <pc:docMk/>
            <pc:sldMk cId="2302534318" sldId="283"/>
            <ac:spMk id="37" creationId="{699373FF-C78A-430B-A246-6048999CE98D}"/>
          </ac:spMkLst>
        </pc:spChg>
        <pc:spChg chg="del">
          <ac:chgData name="Kaitlyn Poepsel" userId="a7bb61b9-7fad-410e-adc7-447ca8594b7d" providerId="ADAL" clId="{59DFD5F3-7D3E-49E5-AA85-24AAE05E53AF}" dt="2021-05-27T20:33:46.461" v="4033"/>
          <ac:spMkLst>
            <pc:docMk/>
            <pc:sldMk cId="2302534318" sldId="283"/>
            <ac:spMk id="41" creationId="{109B2863-A1A5-4050-8DE8-9BC0AD47F40B}"/>
          </ac:spMkLst>
        </pc:spChg>
        <pc:spChg chg="del">
          <ac:chgData name="Kaitlyn Poepsel" userId="a7bb61b9-7fad-410e-adc7-447ca8594b7d" providerId="ADAL" clId="{59DFD5F3-7D3E-49E5-AA85-24AAE05E53AF}" dt="2021-05-27T20:33:46.461" v="4033"/>
          <ac:spMkLst>
            <pc:docMk/>
            <pc:sldMk cId="2302534318" sldId="283"/>
            <ac:spMk id="43" creationId="{F1F76955-21E0-4116-A6AA-19DB89B503F7}"/>
          </ac:spMkLst>
        </pc:spChg>
        <pc:picChg chg="del">
          <ac:chgData name="Kaitlyn Poepsel" userId="a7bb61b9-7fad-410e-adc7-447ca8594b7d" providerId="ADAL" clId="{59DFD5F3-7D3E-49E5-AA85-24AAE05E53AF}" dt="2021-05-27T20:34:08.985" v="4039" actId="478"/>
          <ac:picMkLst>
            <pc:docMk/>
            <pc:sldMk cId="2302534318" sldId="283"/>
            <ac:picMk id="14" creationId="{417B968E-94EE-4B2E-A37F-C018799AE0FE}"/>
          </ac:picMkLst>
        </pc:picChg>
        <pc:picChg chg="add mod">
          <ac:chgData name="Kaitlyn Poepsel" userId="a7bb61b9-7fad-410e-adc7-447ca8594b7d" providerId="ADAL" clId="{59DFD5F3-7D3E-49E5-AA85-24AAE05E53AF}" dt="2021-05-27T20:34:11.768" v="4040" actId="1076"/>
          <ac:picMkLst>
            <pc:docMk/>
            <pc:sldMk cId="2302534318" sldId="283"/>
            <ac:picMk id="15" creationId="{0740A698-EF2D-4A06-BA39-9361D2D5B87A}"/>
          </ac:picMkLst>
        </pc:picChg>
        <pc:cxnChg chg="del">
          <ac:chgData name="Kaitlyn Poepsel" userId="a7bb61b9-7fad-410e-adc7-447ca8594b7d" providerId="ADAL" clId="{59DFD5F3-7D3E-49E5-AA85-24AAE05E53AF}" dt="2021-05-27T20:33:46.461" v="4033"/>
          <ac:cxnSpMkLst>
            <pc:docMk/>
            <pc:sldMk cId="2302534318" sldId="283"/>
            <ac:cxnSpMk id="39" creationId="{03EBB925-FEC3-4CD5-9271-3D75EBB53262}"/>
          </ac:cxnSpMkLst>
        </pc:cxnChg>
      </pc:sldChg>
      <pc:sldChg chg="addSp delSp modSp add mod modNotesTx">
        <pc:chgData name="Kaitlyn Poepsel" userId="a7bb61b9-7fad-410e-adc7-447ca8594b7d" providerId="ADAL" clId="{59DFD5F3-7D3E-49E5-AA85-24AAE05E53AF}" dt="2021-05-28T20:31:03.875" v="7656" actId="114"/>
        <pc:sldMkLst>
          <pc:docMk/>
          <pc:sldMk cId="1657154653" sldId="284"/>
        </pc:sldMkLst>
        <pc:spChg chg="mod">
          <ac:chgData name="Kaitlyn Poepsel" userId="a7bb61b9-7fad-410e-adc7-447ca8594b7d" providerId="ADAL" clId="{59DFD5F3-7D3E-49E5-AA85-24AAE05E53AF}" dt="2021-05-28T13:11:22.287" v="4801" actId="20577"/>
          <ac:spMkLst>
            <pc:docMk/>
            <pc:sldMk cId="1657154653" sldId="284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03.875" v="7656" actId="114"/>
          <ac:spMkLst>
            <pc:docMk/>
            <pc:sldMk cId="1657154653" sldId="284"/>
            <ac:spMk id="3" creationId="{C79DAAC3-8ED2-4305-A65B-0A5FB78C327E}"/>
          </ac:spMkLst>
        </pc:spChg>
        <pc:picChg chg="mod">
          <ac:chgData name="Kaitlyn Poepsel" userId="a7bb61b9-7fad-410e-adc7-447ca8594b7d" providerId="ADAL" clId="{59DFD5F3-7D3E-49E5-AA85-24AAE05E53AF}" dt="2021-05-27T20:55:47.666" v="4634" actId="1076"/>
          <ac:picMkLst>
            <pc:docMk/>
            <pc:sldMk cId="1657154653" sldId="284"/>
            <ac:picMk id="9" creationId="{13641B05-CB1F-4C82-95CF-BDD9618BEC15}"/>
          </ac:picMkLst>
        </pc:picChg>
        <pc:picChg chg="del">
          <ac:chgData name="Kaitlyn Poepsel" userId="a7bb61b9-7fad-410e-adc7-447ca8594b7d" providerId="ADAL" clId="{59DFD5F3-7D3E-49E5-AA85-24AAE05E53AF}" dt="2021-05-27T20:34:24.433" v="4042" actId="478"/>
          <ac:picMkLst>
            <pc:docMk/>
            <pc:sldMk cId="1657154653" sldId="284"/>
            <ac:picMk id="14" creationId="{417B968E-94EE-4B2E-A37F-C018799AE0FE}"/>
          </ac:picMkLst>
        </pc:picChg>
        <pc:picChg chg="add mod">
          <ac:chgData name="Kaitlyn Poepsel" userId="a7bb61b9-7fad-410e-adc7-447ca8594b7d" providerId="ADAL" clId="{59DFD5F3-7D3E-49E5-AA85-24AAE05E53AF}" dt="2021-05-28T20:30:52.448" v="7655" actId="1076"/>
          <ac:picMkLst>
            <pc:docMk/>
            <pc:sldMk cId="1657154653" sldId="284"/>
            <ac:picMk id="15" creationId="{F0837B70-83EB-4D18-A3C1-C535F907D3C8}"/>
          </ac:picMkLst>
        </pc:picChg>
        <pc:picChg chg="del">
          <ac:chgData name="Kaitlyn Poepsel" userId="a7bb61b9-7fad-410e-adc7-447ca8594b7d" providerId="ADAL" clId="{59DFD5F3-7D3E-49E5-AA85-24AAE05E53AF}" dt="2021-05-28T20:30:44.623" v="7653" actId="478"/>
          <ac:picMkLst>
            <pc:docMk/>
            <pc:sldMk cId="1657154653" sldId="284"/>
            <ac:picMk id="36" creationId="{3D7A64AE-A5AE-454C-A1E6-4F608EE0E14C}"/>
          </ac:picMkLst>
        </pc:picChg>
      </pc:sldChg>
      <pc:sldChg chg="addSp delSp add del setBg delDesignElem">
        <pc:chgData name="Kaitlyn Poepsel" userId="a7bb61b9-7fad-410e-adc7-447ca8594b7d" providerId="ADAL" clId="{59DFD5F3-7D3E-49E5-AA85-24AAE05E53AF}" dt="2021-05-27T20:45:08.104" v="4293"/>
        <pc:sldMkLst>
          <pc:docMk/>
          <pc:sldMk cId="1128992887" sldId="285"/>
        </pc:sldMkLst>
        <pc:spChg chg="add del">
          <ac:chgData name="Kaitlyn Poepsel" userId="a7bb61b9-7fad-410e-adc7-447ca8594b7d" providerId="ADAL" clId="{59DFD5F3-7D3E-49E5-AA85-24AAE05E53AF}" dt="2021-05-27T20:45:08.104" v="4293"/>
          <ac:spMkLst>
            <pc:docMk/>
            <pc:sldMk cId="1128992887" sldId="285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20:45:08.104" v="4293"/>
          <ac:spMkLst>
            <pc:docMk/>
            <pc:sldMk cId="1128992887" sldId="285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20:45:08.104" v="4293"/>
          <ac:spMkLst>
            <pc:docMk/>
            <pc:sldMk cId="1128992887" sldId="285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7T20:45:08.104" v="4293"/>
          <ac:cxnSpMkLst>
            <pc:docMk/>
            <pc:sldMk cId="1128992887" sldId="285"/>
            <ac:cxnSpMk id="39" creationId="{03EBB925-FEC3-4CD5-9271-3D75EBB53262}"/>
          </ac:cxnSpMkLst>
        </pc:cxnChg>
      </pc:sldChg>
      <pc:sldChg chg="addSp delSp modSp add mod modNotesTx">
        <pc:chgData name="Kaitlyn Poepsel" userId="a7bb61b9-7fad-410e-adc7-447ca8594b7d" providerId="ADAL" clId="{59DFD5F3-7D3E-49E5-AA85-24AAE05E53AF}" dt="2021-05-28T20:31:18.913" v="7657" actId="5793"/>
        <pc:sldMkLst>
          <pc:docMk/>
          <pc:sldMk cId="1310648855" sldId="285"/>
        </pc:sldMkLst>
        <pc:spChg chg="mod">
          <ac:chgData name="Kaitlyn Poepsel" userId="a7bb61b9-7fad-410e-adc7-447ca8594b7d" providerId="ADAL" clId="{59DFD5F3-7D3E-49E5-AA85-24AAE05E53AF}" dt="2021-05-27T20:45:14.569" v="4300" actId="20577"/>
          <ac:spMkLst>
            <pc:docMk/>
            <pc:sldMk cId="1310648855" sldId="285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18.913" v="7657" actId="5793"/>
          <ac:spMkLst>
            <pc:docMk/>
            <pc:sldMk cId="1310648855" sldId="285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59DFD5F3-7D3E-49E5-AA85-24AAE05E53AF}" dt="2021-05-27T20:45:30.792" v="4307" actId="1076"/>
          <ac:picMkLst>
            <pc:docMk/>
            <pc:sldMk cId="1310648855" sldId="285"/>
            <ac:picMk id="14" creationId="{EFCC71C0-9F59-4D54-AC0C-CCEA25FA5F7E}"/>
          </ac:picMkLst>
        </pc:picChg>
        <pc:picChg chg="del">
          <ac:chgData name="Kaitlyn Poepsel" userId="a7bb61b9-7fad-410e-adc7-447ca8594b7d" providerId="ADAL" clId="{59DFD5F3-7D3E-49E5-AA85-24AAE05E53AF}" dt="2021-05-27T20:45:19.126" v="4301" actId="478"/>
          <ac:picMkLst>
            <pc:docMk/>
            <pc:sldMk cId="1310648855" sldId="285"/>
            <ac:picMk id="15" creationId="{F0837B70-83EB-4D18-A3C1-C535F907D3C8}"/>
          </ac:picMkLst>
        </pc:picChg>
        <pc:picChg chg="add mod">
          <ac:chgData name="Kaitlyn Poepsel" userId="a7bb61b9-7fad-410e-adc7-447ca8594b7d" providerId="ADAL" clId="{59DFD5F3-7D3E-49E5-AA85-24AAE05E53AF}" dt="2021-05-27T20:46:06.958" v="4310" actId="1076"/>
          <ac:picMkLst>
            <pc:docMk/>
            <pc:sldMk cId="1310648855" sldId="285"/>
            <ac:picMk id="16" creationId="{107AA035-4FD6-46E4-831C-2E25610F564E}"/>
          </ac:picMkLst>
        </pc:picChg>
        <pc:picChg chg="del">
          <ac:chgData name="Kaitlyn Poepsel" userId="a7bb61b9-7fad-410e-adc7-447ca8594b7d" providerId="ADAL" clId="{59DFD5F3-7D3E-49E5-AA85-24AAE05E53AF}" dt="2021-05-27T20:45:20.055" v="4302" actId="478"/>
          <ac:picMkLst>
            <pc:docMk/>
            <pc:sldMk cId="1310648855" sldId="285"/>
            <ac:picMk id="36" creationId="{3D7A64AE-A5AE-454C-A1E6-4F608EE0E14C}"/>
          </ac:picMkLst>
        </pc:picChg>
      </pc:sldChg>
      <pc:sldChg chg="add del">
        <pc:chgData name="Kaitlyn Poepsel" userId="a7bb61b9-7fad-410e-adc7-447ca8594b7d" providerId="ADAL" clId="{59DFD5F3-7D3E-49E5-AA85-24AAE05E53AF}" dt="2021-05-27T20:35:59.913" v="4086" actId="47"/>
        <pc:sldMkLst>
          <pc:docMk/>
          <pc:sldMk cId="2929029377" sldId="285"/>
        </pc:sldMkLst>
      </pc:sldChg>
      <pc:sldChg chg="addSp delSp modSp add mod modNotesTx">
        <pc:chgData name="Kaitlyn Poepsel" userId="a7bb61b9-7fad-410e-adc7-447ca8594b7d" providerId="ADAL" clId="{59DFD5F3-7D3E-49E5-AA85-24AAE05E53AF}" dt="2021-05-28T17:08:15.321" v="7368" actId="20577"/>
        <pc:sldMkLst>
          <pc:docMk/>
          <pc:sldMk cId="3770034064" sldId="286"/>
        </pc:sldMkLst>
        <pc:spChg chg="mod">
          <ac:chgData name="Kaitlyn Poepsel" userId="a7bb61b9-7fad-410e-adc7-447ca8594b7d" providerId="ADAL" clId="{59DFD5F3-7D3E-49E5-AA85-24AAE05E53AF}" dt="2021-05-27T20:50:13.913" v="4444" actId="20577"/>
          <ac:spMkLst>
            <pc:docMk/>
            <pc:sldMk cId="3770034064" sldId="286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20:59:16.601" v="4696" actId="207"/>
          <ac:spMkLst>
            <pc:docMk/>
            <pc:sldMk cId="3770034064" sldId="286"/>
            <ac:spMk id="3" creationId="{C79DAAC3-8ED2-4305-A65B-0A5FB78C327E}"/>
          </ac:spMkLst>
        </pc:spChg>
        <pc:spChg chg="add mod">
          <ac:chgData name="Kaitlyn Poepsel" userId="a7bb61b9-7fad-410e-adc7-447ca8594b7d" providerId="ADAL" clId="{59DFD5F3-7D3E-49E5-AA85-24AAE05E53AF}" dt="2021-05-27T20:58:39.113" v="4675" actId="1076"/>
          <ac:spMkLst>
            <pc:docMk/>
            <pc:sldMk cId="3770034064" sldId="286"/>
            <ac:spMk id="20" creationId="{51550267-8A52-423E-A756-97B7AC4397CC}"/>
          </ac:spMkLst>
        </pc:spChg>
        <pc:picChg chg="add del mod">
          <ac:chgData name="Kaitlyn Poepsel" userId="a7bb61b9-7fad-410e-adc7-447ca8594b7d" providerId="ADAL" clId="{59DFD5F3-7D3E-49E5-AA85-24AAE05E53AF}" dt="2021-05-27T20:55:34.865" v="4628" actId="478"/>
          <ac:picMkLst>
            <pc:docMk/>
            <pc:sldMk cId="3770034064" sldId="286"/>
            <ac:picMk id="8" creationId="{410AC623-D6B3-4F97-BAA8-4D026117A287}"/>
          </ac:picMkLst>
        </pc:picChg>
        <pc:picChg chg="del">
          <ac:chgData name="Kaitlyn Poepsel" userId="a7bb61b9-7fad-410e-adc7-447ca8594b7d" providerId="ADAL" clId="{59DFD5F3-7D3E-49E5-AA85-24AAE05E53AF}" dt="2021-05-27T20:55:42.816" v="4630" actId="478"/>
          <ac:picMkLst>
            <pc:docMk/>
            <pc:sldMk cId="3770034064" sldId="286"/>
            <ac:picMk id="9" creationId="{13641B05-CB1F-4C82-95CF-BDD9618BEC15}"/>
          </ac:picMkLst>
        </pc:picChg>
        <pc:picChg chg="add mod">
          <ac:chgData name="Kaitlyn Poepsel" userId="a7bb61b9-7fad-410e-adc7-447ca8594b7d" providerId="ADAL" clId="{59DFD5F3-7D3E-49E5-AA85-24AAE05E53AF}" dt="2021-05-27T20:56:21.361" v="4638" actId="1076"/>
          <ac:picMkLst>
            <pc:docMk/>
            <pc:sldMk cId="3770034064" sldId="286"/>
            <ac:picMk id="11" creationId="{D2F55E42-C9FA-4150-B8B1-3386BCE9EDF9}"/>
          </ac:picMkLst>
        </pc:picChg>
        <pc:picChg chg="add del">
          <ac:chgData name="Kaitlyn Poepsel" userId="a7bb61b9-7fad-410e-adc7-447ca8594b7d" providerId="ADAL" clId="{59DFD5F3-7D3E-49E5-AA85-24AAE05E53AF}" dt="2021-05-27T20:50:23.176" v="4449" actId="478"/>
          <ac:picMkLst>
            <pc:docMk/>
            <pc:sldMk cId="3770034064" sldId="286"/>
            <ac:picMk id="14" creationId="{EFCC71C0-9F59-4D54-AC0C-CCEA25FA5F7E}"/>
          </ac:picMkLst>
        </pc:picChg>
        <pc:picChg chg="add mod modCrop">
          <ac:chgData name="Kaitlyn Poepsel" userId="a7bb61b9-7fad-410e-adc7-447ca8594b7d" providerId="ADAL" clId="{59DFD5F3-7D3E-49E5-AA85-24AAE05E53AF}" dt="2021-05-27T20:57:29.277" v="4643" actId="1076"/>
          <ac:picMkLst>
            <pc:docMk/>
            <pc:sldMk cId="3770034064" sldId="286"/>
            <ac:picMk id="15" creationId="{C6D87EF0-2934-4EDE-A6D7-7B9323044D4B}"/>
          </ac:picMkLst>
        </pc:picChg>
        <pc:picChg chg="del">
          <ac:chgData name="Kaitlyn Poepsel" userId="a7bb61b9-7fad-410e-adc7-447ca8594b7d" providerId="ADAL" clId="{59DFD5F3-7D3E-49E5-AA85-24AAE05E53AF}" dt="2021-05-27T20:50:25.650" v="4451" actId="478"/>
          <ac:picMkLst>
            <pc:docMk/>
            <pc:sldMk cId="3770034064" sldId="286"/>
            <ac:picMk id="16" creationId="{107AA035-4FD6-46E4-831C-2E25610F564E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5-28T20:31:23.969" v="7658" actId="5793"/>
        <pc:sldMkLst>
          <pc:docMk/>
          <pc:sldMk cId="2590135260" sldId="287"/>
        </pc:sldMkLst>
        <pc:spChg chg="mod">
          <ac:chgData name="Kaitlyn Poepsel" userId="a7bb61b9-7fad-410e-adc7-447ca8594b7d" providerId="ADAL" clId="{59DFD5F3-7D3E-49E5-AA85-24AAE05E53AF}" dt="2021-05-28T13:16:30.637" v="4837" actId="27636"/>
          <ac:spMkLst>
            <pc:docMk/>
            <pc:sldMk cId="2590135260" sldId="287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23.969" v="7658" actId="5793"/>
          <ac:spMkLst>
            <pc:docMk/>
            <pc:sldMk cId="2590135260" sldId="287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8T13:16:37.420" v="4838" actId="478"/>
          <ac:picMkLst>
            <pc:docMk/>
            <pc:sldMk cId="2590135260" sldId="287"/>
            <ac:picMk id="14" creationId="{EFCC71C0-9F59-4D54-AC0C-CCEA25FA5F7E}"/>
          </ac:picMkLst>
        </pc:picChg>
        <pc:picChg chg="add mod">
          <ac:chgData name="Kaitlyn Poepsel" userId="a7bb61b9-7fad-410e-adc7-447ca8594b7d" providerId="ADAL" clId="{59DFD5F3-7D3E-49E5-AA85-24AAE05E53AF}" dt="2021-05-28T13:16:39.577" v="4840"/>
          <ac:picMkLst>
            <pc:docMk/>
            <pc:sldMk cId="2590135260" sldId="287"/>
            <ac:picMk id="15" creationId="{88A1F6C9-88A9-439F-81ED-495E6D403491}"/>
          </ac:picMkLst>
        </pc:picChg>
        <pc:picChg chg="del">
          <ac:chgData name="Kaitlyn Poepsel" userId="a7bb61b9-7fad-410e-adc7-447ca8594b7d" providerId="ADAL" clId="{59DFD5F3-7D3E-49E5-AA85-24AAE05E53AF}" dt="2021-05-28T13:16:38.815" v="4839" actId="478"/>
          <ac:picMkLst>
            <pc:docMk/>
            <pc:sldMk cId="2590135260" sldId="287"/>
            <ac:picMk id="16" creationId="{107AA035-4FD6-46E4-831C-2E25610F564E}"/>
          </ac:picMkLst>
        </pc:picChg>
        <pc:picChg chg="add mod">
          <ac:chgData name="Kaitlyn Poepsel" userId="a7bb61b9-7fad-410e-adc7-447ca8594b7d" providerId="ADAL" clId="{59DFD5F3-7D3E-49E5-AA85-24AAE05E53AF}" dt="2021-05-28T13:18:23.745" v="4890" actId="1076"/>
          <ac:picMkLst>
            <pc:docMk/>
            <pc:sldMk cId="2590135260" sldId="287"/>
            <ac:picMk id="17" creationId="{AA5B7732-D08D-4209-847A-0780F0D1724B}"/>
          </ac:picMkLst>
        </pc:picChg>
      </pc:sldChg>
      <pc:sldChg chg="add del">
        <pc:chgData name="Kaitlyn Poepsel" userId="a7bb61b9-7fad-410e-adc7-447ca8594b7d" providerId="ADAL" clId="{59DFD5F3-7D3E-49E5-AA85-24AAE05E53AF}" dt="2021-05-28T13:16:08.385" v="4806" actId="2890"/>
        <pc:sldMkLst>
          <pc:docMk/>
          <pc:sldMk cId="4231077596" sldId="287"/>
        </pc:sldMkLst>
      </pc:sldChg>
      <pc:sldChg chg="addSp delSp add del setBg delDesignElem">
        <pc:chgData name="Kaitlyn Poepsel" userId="a7bb61b9-7fad-410e-adc7-447ca8594b7d" providerId="ADAL" clId="{59DFD5F3-7D3E-49E5-AA85-24AAE05E53AF}" dt="2021-05-28T13:16:04.937" v="4804"/>
        <pc:sldMkLst>
          <pc:docMk/>
          <pc:sldMk cId="4282107629" sldId="287"/>
        </pc:sldMkLst>
        <pc:spChg chg="add del">
          <ac:chgData name="Kaitlyn Poepsel" userId="a7bb61b9-7fad-410e-adc7-447ca8594b7d" providerId="ADAL" clId="{59DFD5F3-7D3E-49E5-AA85-24AAE05E53AF}" dt="2021-05-28T13:16:04.937" v="4804"/>
          <ac:spMkLst>
            <pc:docMk/>
            <pc:sldMk cId="4282107629" sldId="287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3:16:04.937" v="4804"/>
          <ac:spMkLst>
            <pc:docMk/>
            <pc:sldMk cId="4282107629" sldId="287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3:16:04.937" v="4804"/>
          <ac:spMkLst>
            <pc:docMk/>
            <pc:sldMk cId="4282107629" sldId="287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3:16:04.937" v="4804"/>
          <ac:cxnSpMkLst>
            <pc:docMk/>
            <pc:sldMk cId="4282107629" sldId="287"/>
            <ac:cxnSpMk id="39" creationId="{03EBB925-FEC3-4CD5-9271-3D75EBB53262}"/>
          </ac:cxnSpMkLst>
        </pc:cxnChg>
      </pc:sldChg>
      <pc:sldChg chg="addSp delSp modSp add mod modNotesTx">
        <pc:chgData name="Kaitlyn Poepsel" userId="a7bb61b9-7fad-410e-adc7-447ca8594b7d" providerId="ADAL" clId="{59DFD5F3-7D3E-49E5-AA85-24AAE05E53AF}" dt="2021-05-28T20:31:26.392" v="7659" actId="5793"/>
        <pc:sldMkLst>
          <pc:docMk/>
          <pc:sldMk cId="3337112571" sldId="288"/>
        </pc:sldMkLst>
        <pc:spChg chg="mod">
          <ac:chgData name="Kaitlyn Poepsel" userId="a7bb61b9-7fad-410e-adc7-447ca8594b7d" providerId="ADAL" clId="{59DFD5F3-7D3E-49E5-AA85-24AAE05E53AF}" dt="2021-05-28T13:25:03.668" v="5136" actId="20577"/>
          <ac:spMkLst>
            <pc:docMk/>
            <pc:sldMk cId="3337112571" sldId="288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26.392" v="7659" actId="5793"/>
          <ac:spMkLst>
            <pc:docMk/>
            <pc:sldMk cId="3337112571" sldId="28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59DFD5F3-7D3E-49E5-AA85-24AAE05E53AF}" dt="2021-05-28T13:27:47.652" v="5167" actId="14100"/>
          <ac:picMkLst>
            <pc:docMk/>
            <pc:sldMk cId="3337112571" sldId="288"/>
            <ac:picMk id="14" creationId="{365B3601-F333-4DD1-A08F-1D4D48C69BCD}"/>
          </ac:picMkLst>
        </pc:picChg>
        <pc:picChg chg="del">
          <ac:chgData name="Kaitlyn Poepsel" userId="a7bb61b9-7fad-410e-adc7-447ca8594b7d" providerId="ADAL" clId="{59DFD5F3-7D3E-49E5-AA85-24AAE05E53AF}" dt="2021-05-28T13:25:11.604" v="5138" actId="478"/>
          <ac:picMkLst>
            <pc:docMk/>
            <pc:sldMk cId="3337112571" sldId="288"/>
            <ac:picMk id="15" creationId="{88A1F6C9-88A9-439F-81ED-495E6D403491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5-28T20:32:42.893" v="7670" actId="14100"/>
        <pc:sldMkLst>
          <pc:docMk/>
          <pc:sldMk cId="2987963564" sldId="289"/>
        </pc:sldMkLst>
        <pc:spChg chg="mod">
          <ac:chgData name="Kaitlyn Poepsel" userId="a7bb61b9-7fad-410e-adc7-447ca8594b7d" providerId="ADAL" clId="{59DFD5F3-7D3E-49E5-AA85-24AAE05E53AF}" dt="2021-05-28T13:34:24.867" v="5210" actId="20577"/>
          <ac:spMkLst>
            <pc:docMk/>
            <pc:sldMk cId="2987963564" sldId="289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2:06.308" v="7662" actId="27636"/>
          <ac:spMkLst>
            <pc:docMk/>
            <pc:sldMk cId="2987963564" sldId="289"/>
            <ac:spMk id="3" creationId="{C79DAAC3-8ED2-4305-A65B-0A5FB78C327E}"/>
          </ac:spMkLst>
        </pc:spChg>
        <pc:spChg chg="add mod">
          <ac:chgData name="Kaitlyn Poepsel" userId="a7bb61b9-7fad-410e-adc7-447ca8594b7d" providerId="ADAL" clId="{59DFD5F3-7D3E-49E5-AA85-24AAE05E53AF}" dt="2021-05-28T20:32:42.893" v="7670" actId="14100"/>
          <ac:spMkLst>
            <pc:docMk/>
            <pc:sldMk cId="2987963564" sldId="289"/>
            <ac:spMk id="16" creationId="{BEF1703E-7013-4403-94E1-AF9BC237E159}"/>
          </ac:spMkLst>
        </pc:spChg>
        <pc:spChg chg="add mod">
          <ac:chgData name="Kaitlyn Poepsel" userId="a7bb61b9-7fad-410e-adc7-447ca8594b7d" providerId="ADAL" clId="{59DFD5F3-7D3E-49E5-AA85-24AAE05E53AF}" dt="2021-05-28T20:32:38.232" v="7669" actId="1076"/>
          <ac:spMkLst>
            <pc:docMk/>
            <pc:sldMk cId="2987963564" sldId="289"/>
            <ac:spMk id="18" creationId="{C0B4ACAD-4AB3-4E7B-8800-088FF34814EB}"/>
          </ac:spMkLst>
        </pc:spChg>
        <pc:picChg chg="del mod">
          <ac:chgData name="Kaitlyn Poepsel" userId="a7bb61b9-7fad-410e-adc7-447ca8594b7d" providerId="ADAL" clId="{59DFD5F3-7D3E-49E5-AA85-24AAE05E53AF}" dt="2021-05-28T15:15:09.480" v="6070" actId="478"/>
          <ac:picMkLst>
            <pc:docMk/>
            <pc:sldMk cId="2987963564" sldId="289"/>
            <ac:picMk id="9" creationId="{13641B05-CB1F-4C82-95CF-BDD9618BEC15}"/>
          </ac:picMkLst>
        </pc:picChg>
        <pc:picChg chg="add del mod">
          <ac:chgData name="Kaitlyn Poepsel" userId="a7bb61b9-7fad-410e-adc7-447ca8594b7d" providerId="ADAL" clId="{59DFD5F3-7D3E-49E5-AA85-24AAE05E53AF}" dt="2021-05-28T15:15:08.707" v="6069" actId="478"/>
          <ac:picMkLst>
            <pc:docMk/>
            <pc:sldMk cId="2987963564" sldId="289"/>
            <ac:picMk id="10" creationId="{E2ECAE24-5F6C-4AE6-95BA-449EFC907F97}"/>
          </ac:picMkLst>
        </pc:picChg>
        <pc:picChg chg="add del mod">
          <ac:chgData name="Kaitlyn Poepsel" userId="a7bb61b9-7fad-410e-adc7-447ca8594b7d" providerId="ADAL" clId="{59DFD5F3-7D3E-49E5-AA85-24AAE05E53AF}" dt="2021-05-28T13:52:51.119" v="5296" actId="478"/>
          <ac:picMkLst>
            <pc:docMk/>
            <pc:sldMk cId="2987963564" sldId="289"/>
            <ac:picMk id="12" creationId="{AC109F56-04E2-4D6D-B30E-D2F9811FE763}"/>
          </ac:picMkLst>
        </pc:picChg>
        <pc:picChg chg="add del mod modCrop">
          <ac:chgData name="Kaitlyn Poepsel" userId="a7bb61b9-7fad-410e-adc7-447ca8594b7d" providerId="ADAL" clId="{59DFD5F3-7D3E-49E5-AA85-24AAE05E53AF}" dt="2021-05-28T15:11:36.343" v="6028" actId="478"/>
          <ac:picMkLst>
            <pc:docMk/>
            <pc:sldMk cId="2987963564" sldId="289"/>
            <ac:picMk id="14" creationId="{C91E5D22-1909-4C41-9466-A1DCF950089E}"/>
          </ac:picMkLst>
        </pc:picChg>
        <pc:picChg chg="del">
          <ac:chgData name="Kaitlyn Poepsel" userId="a7bb61b9-7fad-410e-adc7-447ca8594b7d" providerId="ADAL" clId="{59DFD5F3-7D3E-49E5-AA85-24AAE05E53AF}" dt="2021-05-28T13:35:20.596" v="5220" actId="478"/>
          <ac:picMkLst>
            <pc:docMk/>
            <pc:sldMk cId="2987963564" sldId="289"/>
            <ac:picMk id="15" creationId="{88A1F6C9-88A9-439F-81ED-495E6D403491}"/>
          </ac:picMkLst>
        </pc:picChg>
        <pc:picChg chg="mod">
          <ac:chgData name="Kaitlyn Poepsel" userId="a7bb61b9-7fad-410e-adc7-447ca8594b7d" providerId="ADAL" clId="{59DFD5F3-7D3E-49E5-AA85-24AAE05E53AF}" dt="2021-05-28T13:51:18.797" v="5228" actId="1076"/>
          <ac:picMkLst>
            <pc:docMk/>
            <pc:sldMk cId="2987963564" sldId="289"/>
            <ac:picMk id="17" creationId="{AA5B7732-D08D-4209-847A-0780F0D1724B}"/>
          </ac:picMkLst>
        </pc:picChg>
        <pc:picChg chg="add mod ord modCrop">
          <ac:chgData name="Kaitlyn Poepsel" userId="a7bb61b9-7fad-410e-adc7-447ca8594b7d" providerId="ADAL" clId="{59DFD5F3-7D3E-49E5-AA85-24AAE05E53AF}" dt="2021-05-28T15:11:55.175" v="6034" actId="166"/>
          <ac:picMkLst>
            <pc:docMk/>
            <pc:sldMk cId="2987963564" sldId="289"/>
            <ac:picMk id="22" creationId="{F2749BF0-32C8-4660-92A3-FFC23628A91F}"/>
          </ac:picMkLst>
        </pc:picChg>
        <pc:picChg chg="add mod">
          <ac:chgData name="Kaitlyn Poepsel" userId="a7bb61b9-7fad-410e-adc7-447ca8594b7d" providerId="ADAL" clId="{59DFD5F3-7D3E-49E5-AA85-24AAE05E53AF}" dt="2021-05-28T15:15:12.456" v="6071"/>
          <ac:picMkLst>
            <pc:docMk/>
            <pc:sldMk cId="2987963564" sldId="289"/>
            <ac:picMk id="23" creationId="{D3E15F63-56A3-492B-B7D3-782A7B1D3526}"/>
          </ac:picMkLst>
        </pc:picChg>
      </pc:sldChg>
      <pc:sldChg chg="addSp delSp add del setBg delDesignElem">
        <pc:chgData name="Kaitlyn Poepsel" userId="a7bb61b9-7fad-410e-adc7-447ca8594b7d" providerId="ADAL" clId="{59DFD5F3-7D3E-49E5-AA85-24AAE05E53AF}" dt="2021-05-28T13:34:18.366" v="5202"/>
        <pc:sldMkLst>
          <pc:docMk/>
          <pc:sldMk cId="3037708249" sldId="289"/>
        </pc:sldMkLst>
        <pc:spChg chg="add del">
          <ac:chgData name="Kaitlyn Poepsel" userId="a7bb61b9-7fad-410e-adc7-447ca8594b7d" providerId="ADAL" clId="{59DFD5F3-7D3E-49E5-AA85-24AAE05E53AF}" dt="2021-05-28T13:34:18.366" v="5202"/>
          <ac:spMkLst>
            <pc:docMk/>
            <pc:sldMk cId="3037708249" sldId="289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3:34:18.366" v="5202"/>
          <ac:spMkLst>
            <pc:docMk/>
            <pc:sldMk cId="3037708249" sldId="289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3:34:18.366" v="5202"/>
          <ac:spMkLst>
            <pc:docMk/>
            <pc:sldMk cId="3037708249" sldId="289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3:34:18.366" v="5202"/>
          <ac:cxnSpMkLst>
            <pc:docMk/>
            <pc:sldMk cId="3037708249" sldId="289"/>
            <ac:cxnSpMk id="39" creationId="{03EBB925-FEC3-4CD5-9271-3D75EBB53262}"/>
          </ac:cxnSpMkLst>
        </pc:cxnChg>
      </pc:sldChg>
      <pc:sldChg chg="addSp delSp modSp add del mod modShow modNotesTx">
        <pc:chgData name="Kaitlyn Poepsel" userId="a7bb61b9-7fad-410e-adc7-447ca8594b7d" providerId="ADAL" clId="{59DFD5F3-7D3E-49E5-AA85-24AAE05E53AF}" dt="2021-05-28T20:33:09.503" v="7671" actId="47"/>
        <pc:sldMkLst>
          <pc:docMk/>
          <pc:sldMk cId="2285438114" sldId="290"/>
        </pc:sldMkLst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2" creationId="{ED4928DB-A87C-4FB3-86F1-3491B58C68B3}"/>
          </ac:spMkLst>
        </pc:spChg>
        <pc:spChg chg="del">
          <ac:chgData name="Kaitlyn Poepsel" userId="a7bb61b9-7fad-410e-adc7-447ca8594b7d" providerId="ADAL" clId="{59DFD5F3-7D3E-49E5-AA85-24AAE05E53AF}" dt="2021-05-28T14:01:13.072" v="5624" actId="478"/>
          <ac:spMkLst>
            <pc:docMk/>
            <pc:sldMk cId="2285438114" sldId="290"/>
            <ac:spMk id="3" creationId="{C79DAAC3-8ED2-4305-A65B-0A5FB78C327E}"/>
          </ac:spMkLst>
        </pc:spChg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4" creationId="{61AC5884-4DCB-4E10-AD4E-C09A3F1C8C3F}"/>
          </ac:spMkLst>
        </pc:spChg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5" creationId="{A74581A2-7686-443C-8285-F2D32100F24D}"/>
          </ac:spMkLst>
        </pc:spChg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6" creationId="{3F2F78E7-FFB6-41E7-8339-FA5A844D23CE}"/>
          </ac:spMkLst>
        </pc:spChg>
        <pc:spChg chg="add del 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8" creationId="{1D311B7A-5730-4944-A9FD-9846B93505BD}"/>
          </ac:spMkLst>
        </pc:spChg>
        <pc:spChg chg="del mod">
          <ac:chgData name="Kaitlyn Poepsel" userId="a7bb61b9-7fad-410e-adc7-447ca8594b7d" providerId="ADAL" clId="{59DFD5F3-7D3E-49E5-AA85-24AAE05E53AF}" dt="2021-05-28T14:01:11.947" v="5623" actId="478"/>
          <ac:spMkLst>
            <pc:docMk/>
            <pc:sldMk cId="2285438114" sldId="290"/>
            <ac:spMk id="16" creationId="{BEF1703E-7013-4403-94E1-AF9BC237E159}"/>
          </ac:spMkLst>
        </pc:spChg>
        <pc:spChg chg="del">
          <ac:chgData name="Kaitlyn Poepsel" userId="a7bb61b9-7fad-410e-adc7-447ca8594b7d" providerId="ADAL" clId="{59DFD5F3-7D3E-49E5-AA85-24AAE05E53AF}" dt="2021-05-28T14:01:11.114" v="5622" actId="478"/>
          <ac:spMkLst>
            <pc:docMk/>
            <pc:sldMk cId="2285438114" sldId="290"/>
            <ac:spMk id="18" creationId="{C0B4ACAD-4AB3-4E7B-8800-088FF34814EB}"/>
          </ac:spMkLst>
        </pc:spChg>
        <pc:spChg chg="del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37" creationId="{699373FF-C78A-430B-A246-6048999CE98D}"/>
          </ac:spMkLst>
        </pc:spChg>
        <pc:spChg chg="del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41" creationId="{109B2863-A1A5-4050-8DE8-9BC0AD47F40B}"/>
          </ac:spMkLst>
        </pc:spChg>
        <pc:spChg chg="del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48" creationId="{4E4490D0-3672-446A-AC12-B4830333BDDD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50" creationId="{39CB82C2-DF65-4EC1-8280-F201D50F570B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54" creationId="{FA4CD5CB-D209-4D70-8CA4-629731C59219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58" creationId="{B4C27B90-DF2B-4D00-BA07-18ED774CD2F1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60" creationId="{593ACC25-C262-417A-8AA9-0641C772BDB6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65" creationId="{4E4490D0-3672-446A-AC12-B4830333BDDD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67" creationId="{39CB82C2-DF65-4EC1-8280-F201D50F570B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71" creationId="{FA4CD5CB-D209-4D70-8CA4-629731C59219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75" creationId="{B4C27B90-DF2B-4D00-BA07-18ED774CD2F1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77" creationId="{593ACC25-C262-417A-8AA9-0641C772BDB6}"/>
          </ac:spMkLst>
        </pc:spChg>
        <pc:picChg chg="del">
          <ac:chgData name="Kaitlyn Poepsel" userId="a7bb61b9-7fad-410e-adc7-447ca8594b7d" providerId="ADAL" clId="{59DFD5F3-7D3E-49E5-AA85-24AAE05E53AF}" dt="2021-05-28T14:01:20.184" v="5627" actId="478"/>
          <ac:picMkLst>
            <pc:docMk/>
            <pc:sldMk cId="2285438114" sldId="290"/>
            <ac:picMk id="9" creationId="{13641B05-CB1F-4C82-95CF-BDD9618BEC15}"/>
          </ac:picMkLst>
        </pc:picChg>
        <pc:picChg chg="del">
          <ac:chgData name="Kaitlyn Poepsel" userId="a7bb61b9-7fad-410e-adc7-447ca8594b7d" providerId="ADAL" clId="{59DFD5F3-7D3E-49E5-AA85-24AAE05E53AF}" dt="2021-05-28T14:01:20.184" v="5627" actId="478"/>
          <ac:picMkLst>
            <pc:docMk/>
            <pc:sldMk cId="2285438114" sldId="290"/>
            <ac:picMk id="10" creationId="{E2ECAE24-5F6C-4AE6-95BA-449EFC907F97}"/>
          </ac:picMkLst>
        </pc:picChg>
        <pc:picChg chg="del">
          <ac:chgData name="Kaitlyn Poepsel" userId="a7bb61b9-7fad-410e-adc7-447ca8594b7d" providerId="ADAL" clId="{59DFD5F3-7D3E-49E5-AA85-24AAE05E53AF}" dt="2021-05-28T14:01:05.637" v="5619" actId="478"/>
          <ac:picMkLst>
            <pc:docMk/>
            <pc:sldMk cId="2285438114" sldId="290"/>
            <ac:picMk id="14" creationId="{C91E5D22-1909-4C41-9466-A1DCF950089E}"/>
          </ac:picMkLst>
        </pc:picChg>
        <pc:picChg chg="del">
          <ac:chgData name="Kaitlyn Poepsel" userId="a7bb61b9-7fad-410e-adc7-447ca8594b7d" providerId="ADAL" clId="{59DFD5F3-7D3E-49E5-AA85-24AAE05E53AF}" dt="2021-05-28T14:01:08.317" v="5620" actId="478"/>
          <ac:picMkLst>
            <pc:docMk/>
            <pc:sldMk cId="2285438114" sldId="290"/>
            <ac:picMk id="17" creationId="{AA5B7732-D08D-4209-847A-0780F0D1724B}"/>
          </ac:picMkLst>
        </pc:picChg>
        <pc:picChg chg="add mod ord modCrop">
          <ac:chgData name="Kaitlyn Poepsel" userId="a7bb61b9-7fad-410e-adc7-447ca8594b7d" providerId="ADAL" clId="{59DFD5F3-7D3E-49E5-AA85-24AAE05E53AF}" dt="2021-05-28T14:01:54.384" v="5636" actId="14100"/>
          <ac:picMkLst>
            <pc:docMk/>
            <pc:sldMk cId="2285438114" sldId="290"/>
            <ac:picMk id="19" creationId="{5CA1AB1F-A267-4C51-980E-B9F873947AAC}"/>
          </ac:picMkLst>
        </pc:picChg>
        <pc:cxnChg chg="del">
          <ac:chgData name="Kaitlyn Poepsel" userId="a7bb61b9-7fad-410e-adc7-447ca8594b7d" providerId="ADAL" clId="{59DFD5F3-7D3E-49E5-AA85-24AAE05E53AF}" dt="2021-05-28T14:01:38.932" v="5631" actId="26606"/>
          <ac:cxnSpMkLst>
            <pc:docMk/>
            <pc:sldMk cId="2285438114" sldId="290"/>
            <ac:cxnSpMk id="39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52" creationId="{7E1D4427-852B-4B37-8E76-0E9F1810BA2A}"/>
          </ac:cxnSpMkLst>
        </pc:cxnChg>
        <pc:cxnChg chg="add del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56" creationId="{5C6A2BAE-B461-4B55-8E1F-0722ABDD1393}"/>
          </ac:cxnSpMkLst>
        </pc:cxnChg>
        <pc:cxnChg chg="add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69" creationId="{7E1D4427-852B-4B37-8E76-0E9F1810BA2A}"/>
          </ac:cxnSpMkLst>
        </pc:cxnChg>
        <pc:cxnChg chg="add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73" creationId="{5C6A2BAE-B461-4B55-8E1F-0722ABDD1393}"/>
          </ac:cxnSpMkLst>
        </pc:cxnChg>
      </pc:sldChg>
      <pc:sldChg chg="addSp delSp modSp add mod">
        <pc:chgData name="Kaitlyn Poepsel" userId="a7bb61b9-7fad-410e-adc7-447ca8594b7d" providerId="ADAL" clId="{59DFD5F3-7D3E-49E5-AA85-24AAE05E53AF}" dt="2021-05-28T20:57:47.706" v="7928" actId="1076"/>
        <pc:sldMkLst>
          <pc:docMk/>
          <pc:sldMk cId="3975121788" sldId="291"/>
        </pc:sldMkLst>
        <pc:spChg chg="mod">
          <ac:chgData name="Kaitlyn Poepsel" userId="a7bb61b9-7fad-410e-adc7-447ca8594b7d" providerId="ADAL" clId="{59DFD5F3-7D3E-49E5-AA85-24AAE05E53AF}" dt="2021-05-28T20:57:37.798" v="7926" actId="1076"/>
          <ac:spMkLst>
            <pc:docMk/>
            <pc:sldMk cId="3975121788" sldId="291"/>
            <ac:spMk id="2" creationId="{6F0A2E0C-8F0D-4867-8038-EDD4CD3BF148}"/>
          </ac:spMkLst>
        </pc:spChg>
        <pc:spChg chg="add del mod">
          <ac:chgData name="Kaitlyn Poepsel" userId="a7bb61b9-7fad-410e-adc7-447ca8594b7d" providerId="ADAL" clId="{59DFD5F3-7D3E-49E5-AA85-24AAE05E53AF}" dt="2021-05-28T14:07:59.670" v="5677" actId="478"/>
          <ac:spMkLst>
            <pc:docMk/>
            <pc:sldMk cId="3975121788" sldId="291"/>
            <ac:spMk id="8" creationId="{8DEED32D-F2CF-4127-A5BC-8C22130190D7}"/>
          </ac:spMkLst>
        </pc:spChg>
        <pc:picChg chg="del">
          <ac:chgData name="Kaitlyn Poepsel" userId="a7bb61b9-7fad-410e-adc7-447ca8594b7d" providerId="ADAL" clId="{59DFD5F3-7D3E-49E5-AA85-24AAE05E53AF}" dt="2021-05-28T14:07:05.626" v="5670" actId="478"/>
          <ac:picMkLst>
            <pc:docMk/>
            <pc:sldMk cId="3975121788" sldId="291"/>
            <ac:picMk id="7" creationId="{E6A262A2-D158-4A99-83DA-5AD082A7A657}"/>
          </ac:picMkLst>
        </pc:picChg>
        <pc:picChg chg="add mod modCrop">
          <ac:chgData name="Kaitlyn Poepsel" userId="a7bb61b9-7fad-410e-adc7-447ca8594b7d" providerId="ADAL" clId="{59DFD5F3-7D3E-49E5-AA85-24AAE05E53AF}" dt="2021-05-28T20:57:47.706" v="7928" actId="1076"/>
          <ac:picMkLst>
            <pc:docMk/>
            <pc:sldMk cId="3975121788" sldId="291"/>
            <ac:picMk id="16" creationId="{B2C96C04-3160-47BB-BE3C-35EFC2DE3D74}"/>
          </ac:picMkLst>
        </pc:picChg>
      </pc:sldChg>
      <pc:sldChg chg="addSp delSp modSp add del mod ord modNotesTx">
        <pc:chgData name="Kaitlyn Poepsel" userId="a7bb61b9-7fad-410e-adc7-447ca8594b7d" providerId="ADAL" clId="{59DFD5F3-7D3E-49E5-AA85-24AAE05E53AF}" dt="2021-05-28T20:10:00.801" v="7537" actId="47"/>
        <pc:sldMkLst>
          <pc:docMk/>
          <pc:sldMk cId="2159675453" sldId="292"/>
        </pc:sldMkLst>
        <pc:spChg chg="mod">
          <ac:chgData name="Kaitlyn Poepsel" userId="a7bb61b9-7fad-410e-adc7-447ca8594b7d" providerId="ADAL" clId="{59DFD5F3-7D3E-49E5-AA85-24AAE05E53AF}" dt="2021-05-28T19:53:37.737" v="7435" actId="20577"/>
          <ac:spMkLst>
            <pc:docMk/>
            <pc:sldMk cId="2159675453" sldId="292"/>
            <ac:spMk id="2" creationId="{74E37AF5-148E-46D6-9146-75395302FE71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7" creationId="{3F953DA2-FF86-4278-9A5F-2A5AD257822B}"/>
          </ac:spMkLst>
        </pc:spChg>
        <pc:spChg chg="mod topLvl">
          <ac:chgData name="Kaitlyn Poepsel" userId="a7bb61b9-7fad-410e-adc7-447ca8594b7d" providerId="ADAL" clId="{59DFD5F3-7D3E-49E5-AA85-24AAE05E53AF}" dt="2021-05-28T14:43:30.575" v="5924" actId="164"/>
          <ac:spMkLst>
            <pc:docMk/>
            <pc:sldMk cId="2159675453" sldId="292"/>
            <ac:spMk id="14" creationId="{92503B94-7AD5-4365-B953-2EED1D5E0FDE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21" creationId="{D40939C3-E5BF-41CE-8C4E-84A5BE1EF240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23" creationId="{B5947EFF-83F8-41F7-9E97-82FF84CB8129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24" creationId="{5BA950AF-8B45-4BCC-9994-6D9EB091F8E3}"/>
          </ac:spMkLst>
        </pc:spChg>
        <pc:spChg chg="add mod">
          <ac:chgData name="Kaitlyn Poepsel" userId="a7bb61b9-7fad-410e-adc7-447ca8594b7d" providerId="ADAL" clId="{59DFD5F3-7D3E-49E5-AA85-24AAE05E53AF}" dt="2021-05-28T14:43:37.211" v="5926" actId="164"/>
          <ac:spMkLst>
            <pc:docMk/>
            <pc:sldMk cId="2159675453" sldId="292"/>
            <ac:spMk id="25" creationId="{9C108A89-C894-4611-AEBF-1DE59447C1E9}"/>
          </ac:spMkLst>
        </pc:spChg>
        <pc:spChg chg="del">
          <ac:chgData name="Kaitlyn Poepsel" userId="a7bb61b9-7fad-410e-adc7-447ca8594b7d" providerId="ADAL" clId="{59DFD5F3-7D3E-49E5-AA85-24AAE05E53AF}" dt="2021-05-28T14:28:18.005" v="5737" actId="478"/>
          <ac:spMkLst>
            <pc:docMk/>
            <pc:sldMk cId="2159675453" sldId="292"/>
            <ac:spMk id="27" creationId="{94915FAB-4F1D-4F55-9EA7-7F6E16ECC0DA}"/>
          </ac:spMkLst>
        </pc:spChg>
        <pc:spChg chg="del">
          <ac:chgData name="Kaitlyn Poepsel" userId="a7bb61b9-7fad-410e-adc7-447ca8594b7d" providerId="ADAL" clId="{59DFD5F3-7D3E-49E5-AA85-24AAE05E53AF}" dt="2021-05-28T14:28:18.005" v="5737" actId="478"/>
          <ac:spMkLst>
            <pc:docMk/>
            <pc:sldMk cId="2159675453" sldId="292"/>
            <ac:spMk id="29" creationId="{91774D42-FFBC-4102-947B-7259BB070DAA}"/>
          </ac:spMkLst>
        </pc:spChg>
        <pc:grpChg chg="add mod">
          <ac:chgData name="Kaitlyn Poepsel" userId="a7bb61b9-7fad-410e-adc7-447ca8594b7d" providerId="ADAL" clId="{59DFD5F3-7D3E-49E5-AA85-24AAE05E53AF}" dt="2021-05-28T19:52:31.991" v="7420" actId="1076"/>
          <ac:grpSpMkLst>
            <pc:docMk/>
            <pc:sldMk cId="2159675453" sldId="292"/>
            <ac:grpSpMk id="3" creationId="{8418F0B7-7341-46BE-835F-58A0B4A092A7}"/>
          </ac:grpSpMkLst>
        </pc:grpChg>
        <pc:grpChg chg="add mod">
          <ac:chgData name="Kaitlyn Poepsel" userId="a7bb61b9-7fad-410e-adc7-447ca8594b7d" providerId="ADAL" clId="{59DFD5F3-7D3E-49E5-AA85-24AAE05E53AF}" dt="2021-05-28T19:52:12.552" v="7416" actId="14100"/>
          <ac:grpSpMkLst>
            <pc:docMk/>
            <pc:sldMk cId="2159675453" sldId="292"/>
            <ac:grpSpMk id="8" creationId="{56841129-F1A8-4385-8F5A-9DD1B63599EB}"/>
          </ac:grpSpMkLst>
        </pc:grpChg>
        <pc:grpChg chg="add del mod">
          <ac:chgData name="Kaitlyn Poepsel" userId="a7bb61b9-7fad-410e-adc7-447ca8594b7d" providerId="ADAL" clId="{59DFD5F3-7D3E-49E5-AA85-24AAE05E53AF}" dt="2021-05-28T14:39:34.657" v="5845" actId="165"/>
          <ac:grpSpMkLst>
            <pc:docMk/>
            <pc:sldMk cId="2159675453" sldId="292"/>
            <ac:grpSpMk id="12" creationId="{70960C38-12ED-4731-8D50-0E4750E4D781}"/>
          </ac:grpSpMkLst>
        </pc:grpChg>
        <pc:graphicFrameChg chg="del">
          <ac:chgData name="Kaitlyn Poepsel" userId="a7bb61b9-7fad-410e-adc7-447ca8594b7d" providerId="ADAL" clId="{59DFD5F3-7D3E-49E5-AA85-24AAE05E53AF}" dt="2021-05-28T14:41:25.413" v="5862" actId="478"/>
          <ac:graphicFrameMkLst>
            <pc:docMk/>
            <pc:sldMk cId="2159675453" sldId="292"/>
            <ac:graphicFrameMk id="10" creationId="{AA322DB5-BD04-45EC-AF4A-84E889E87817}"/>
          </ac:graphicFrameMkLst>
        </pc:graphicFrameChg>
        <pc:picChg chg="del">
          <ac:chgData name="Kaitlyn Poepsel" userId="a7bb61b9-7fad-410e-adc7-447ca8594b7d" providerId="ADAL" clId="{59DFD5F3-7D3E-49E5-AA85-24AAE05E53AF}" dt="2021-05-28T14:28:18.005" v="5737" actId="478"/>
          <ac:picMkLst>
            <pc:docMk/>
            <pc:sldMk cId="2159675453" sldId="292"/>
            <ac:picMk id="9" creationId="{FC07D9BB-ABFD-4F39-8F19-3DA0D720274E}"/>
          </ac:picMkLst>
        </pc:picChg>
        <pc:picChg chg="del mod topLvl">
          <ac:chgData name="Kaitlyn Poepsel" userId="a7bb61b9-7fad-410e-adc7-447ca8594b7d" providerId="ADAL" clId="{59DFD5F3-7D3E-49E5-AA85-24AAE05E53AF}" dt="2021-05-28T14:41:21.168" v="5861" actId="478"/>
          <ac:picMkLst>
            <pc:docMk/>
            <pc:sldMk cId="2159675453" sldId="292"/>
            <ac:picMk id="16" creationId="{624BB6A5-D148-47FC-9E3D-B0563608727C}"/>
          </ac:picMkLst>
        </pc:picChg>
        <pc:picChg chg="mod">
          <ac:chgData name="Kaitlyn Poepsel" userId="a7bb61b9-7fad-410e-adc7-447ca8594b7d" providerId="ADAL" clId="{59DFD5F3-7D3E-49E5-AA85-24AAE05E53AF}" dt="2021-05-28T16:48:22.110" v="7083" actId="1038"/>
          <ac:picMkLst>
            <pc:docMk/>
            <pc:sldMk cId="2159675453" sldId="292"/>
            <ac:picMk id="20" creationId="{74F0A268-6F64-416C-9420-5817E13CBFCA}"/>
          </ac:picMkLst>
        </pc:picChg>
        <pc:picChg chg="add mod">
          <ac:chgData name="Kaitlyn Poepsel" userId="a7bb61b9-7fad-410e-adc7-447ca8594b7d" providerId="ADAL" clId="{59DFD5F3-7D3E-49E5-AA85-24AAE05E53AF}" dt="2021-05-28T16:48:22.110" v="7083" actId="1038"/>
          <ac:picMkLst>
            <pc:docMk/>
            <pc:sldMk cId="2159675453" sldId="292"/>
            <ac:picMk id="22" creationId="{7925383E-1D56-4AD9-9D05-400FAC1250EA}"/>
          </ac:picMkLst>
        </pc:picChg>
        <pc:picChg chg="del mod">
          <ac:chgData name="Kaitlyn Poepsel" userId="a7bb61b9-7fad-410e-adc7-447ca8594b7d" providerId="ADAL" clId="{59DFD5F3-7D3E-49E5-AA85-24AAE05E53AF}" dt="2021-05-28T14:28:57.075" v="5746" actId="478"/>
          <ac:picMkLst>
            <pc:docMk/>
            <pc:sldMk cId="2159675453" sldId="292"/>
            <ac:picMk id="26" creationId="{04C87AAF-7250-47FA-B486-9F1C973BDB31}"/>
          </ac:picMkLst>
        </pc:picChg>
        <pc:picChg chg="add mod modCrop">
          <ac:chgData name="Kaitlyn Poepsel" userId="a7bb61b9-7fad-410e-adc7-447ca8594b7d" providerId="ADAL" clId="{59DFD5F3-7D3E-49E5-AA85-24AAE05E53AF}" dt="2021-05-28T14:43:30.575" v="5924" actId="164"/>
          <ac:picMkLst>
            <pc:docMk/>
            <pc:sldMk cId="2159675453" sldId="292"/>
            <ac:picMk id="28" creationId="{36B3B596-4EF8-4486-988D-67B02E46ED3A}"/>
          </ac:picMkLst>
        </pc:picChg>
        <pc:picChg chg="add mod modCrop">
          <ac:chgData name="Kaitlyn Poepsel" userId="a7bb61b9-7fad-410e-adc7-447ca8594b7d" providerId="ADAL" clId="{59DFD5F3-7D3E-49E5-AA85-24AAE05E53AF}" dt="2021-05-28T14:43:37.211" v="5926" actId="164"/>
          <ac:picMkLst>
            <pc:docMk/>
            <pc:sldMk cId="2159675453" sldId="292"/>
            <ac:picMk id="30" creationId="{F74E9C38-D96C-4DF8-BCC5-12DDFDFB4A13}"/>
          </ac:picMkLst>
        </pc:picChg>
      </pc:sldChg>
      <pc:sldChg chg="addSp modSp new del mod modShow">
        <pc:chgData name="Kaitlyn Poepsel" userId="a7bb61b9-7fad-410e-adc7-447ca8594b7d" providerId="ADAL" clId="{59DFD5F3-7D3E-49E5-AA85-24AAE05E53AF}" dt="2021-05-28T20:46:38.960" v="7811" actId="47"/>
        <pc:sldMkLst>
          <pc:docMk/>
          <pc:sldMk cId="549306923" sldId="293"/>
        </pc:sldMkLst>
        <pc:spChg chg="mod">
          <ac:chgData name="Kaitlyn Poepsel" userId="a7bb61b9-7fad-410e-adc7-447ca8594b7d" providerId="ADAL" clId="{59DFD5F3-7D3E-49E5-AA85-24AAE05E53AF}" dt="2021-05-28T14:44:53.355" v="5993" actId="20577"/>
          <ac:spMkLst>
            <pc:docMk/>
            <pc:sldMk cId="549306923" sldId="293"/>
            <ac:spMk id="2" creationId="{1654DD06-91BD-437A-8624-1DF1B8DB0726}"/>
          </ac:spMkLst>
        </pc:spChg>
        <pc:picChg chg="add mod modCrop">
          <ac:chgData name="Kaitlyn Poepsel" userId="a7bb61b9-7fad-410e-adc7-447ca8594b7d" providerId="ADAL" clId="{59DFD5F3-7D3E-49E5-AA85-24AAE05E53AF}" dt="2021-05-28T14:44:49.049" v="5981" actId="1076"/>
          <ac:picMkLst>
            <pc:docMk/>
            <pc:sldMk cId="549306923" sldId="293"/>
            <ac:picMk id="7" creationId="{41BDC585-8BED-4624-9E34-32BBFEF9DAD6}"/>
          </ac:picMkLst>
        </pc:picChg>
        <pc:picChg chg="add mod">
          <ac:chgData name="Kaitlyn Poepsel" userId="a7bb61b9-7fad-410e-adc7-447ca8594b7d" providerId="ADAL" clId="{59DFD5F3-7D3E-49E5-AA85-24AAE05E53AF}" dt="2021-05-28T17:02:42.318" v="7311"/>
          <ac:picMkLst>
            <pc:docMk/>
            <pc:sldMk cId="549306923" sldId="293"/>
            <ac:picMk id="8" creationId="{6A53A0F3-D46A-4383-AA29-16083FE89637}"/>
          </ac:picMkLst>
        </pc:picChg>
      </pc:sldChg>
      <pc:sldChg chg="modSp new del mod">
        <pc:chgData name="Kaitlyn Poepsel" userId="a7bb61b9-7fad-410e-adc7-447ca8594b7d" providerId="ADAL" clId="{59DFD5F3-7D3E-49E5-AA85-24AAE05E53AF}" dt="2021-05-28T14:24:27.756" v="5700" actId="47"/>
        <pc:sldMkLst>
          <pc:docMk/>
          <pc:sldMk cId="2125673301" sldId="293"/>
        </pc:sldMkLst>
        <pc:spChg chg="mod">
          <ac:chgData name="Kaitlyn Poepsel" userId="a7bb61b9-7fad-410e-adc7-447ca8594b7d" providerId="ADAL" clId="{59DFD5F3-7D3E-49E5-AA85-24AAE05E53AF}" dt="2021-05-28T14:24:15.783" v="5699" actId="20577"/>
          <ac:spMkLst>
            <pc:docMk/>
            <pc:sldMk cId="2125673301" sldId="293"/>
            <ac:spMk id="2" creationId="{D10BAC28-2D2D-454E-812C-1762E8E1B6B5}"/>
          </ac:spMkLst>
        </pc:spChg>
      </pc:sldChg>
      <pc:sldChg chg="addSp delSp modSp add mod ord modNotesTx">
        <pc:chgData name="Kaitlyn Poepsel" userId="a7bb61b9-7fad-410e-adc7-447ca8594b7d" providerId="ADAL" clId="{59DFD5F3-7D3E-49E5-AA85-24AAE05E53AF}" dt="2021-06-01T13:45:36.135" v="8125" actId="1076"/>
        <pc:sldMkLst>
          <pc:docMk/>
          <pc:sldMk cId="2301098234" sldId="294"/>
        </pc:sldMkLst>
        <pc:spChg chg="mod">
          <ac:chgData name="Kaitlyn Poepsel" userId="a7bb61b9-7fad-410e-adc7-447ca8594b7d" providerId="ADAL" clId="{59DFD5F3-7D3E-49E5-AA85-24AAE05E53AF}" dt="2021-05-28T16:00:13.618" v="6187" actId="6549"/>
          <ac:spMkLst>
            <pc:docMk/>
            <pc:sldMk cId="2301098234" sldId="294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6-01T13:45:36.135" v="8125" actId="1076"/>
          <ac:spMkLst>
            <pc:docMk/>
            <pc:sldMk cId="2301098234" sldId="294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59DFD5F3-7D3E-49E5-AA85-24AAE05E53AF}" dt="2021-05-28T16:08:40.762" v="6659" actId="1076"/>
          <ac:picMkLst>
            <pc:docMk/>
            <pc:sldMk cId="2301098234" sldId="294"/>
            <ac:picMk id="8" creationId="{2C6519BD-DA38-4831-A1BE-26C24F650291}"/>
          </ac:picMkLst>
        </pc:picChg>
        <pc:picChg chg="del">
          <ac:chgData name="Kaitlyn Poepsel" userId="a7bb61b9-7fad-410e-adc7-447ca8594b7d" providerId="ADAL" clId="{59DFD5F3-7D3E-49E5-AA85-24AAE05E53AF}" dt="2021-05-28T16:07:44.840" v="6652" actId="478"/>
          <ac:picMkLst>
            <pc:docMk/>
            <pc:sldMk cId="2301098234" sldId="294"/>
            <ac:picMk id="9" creationId="{13641B05-CB1F-4C82-95CF-BDD9618BEC15}"/>
          </ac:picMkLst>
        </pc:picChg>
        <pc:picChg chg="add mod modCrop">
          <ac:chgData name="Kaitlyn Poepsel" userId="a7bb61b9-7fad-410e-adc7-447ca8594b7d" providerId="ADAL" clId="{59DFD5F3-7D3E-49E5-AA85-24AAE05E53AF}" dt="2021-05-28T15:58:44.245" v="6109" actId="1076"/>
          <ac:picMkLst>
            <pc:docMk/>
            <pc:sldMk cId="2301098234" sldId="294"/>
            <ac:picMk id="13" creationId="{C1F02967-B3DE-4E97-9B06-1755A9791E0D}"/>
          </ac:picMkLst>
        </pc:picChg>
        <pc:picChg chg="del">
          <ac:chgData name="Kaitlyn Poepsel" userId="a7bb61b9-7fad-410e-adc7-447ca8594b7d" providerId="ADAL" clId="{59DFD5F3-7D3E-49E5-AA85-24AAE05E53AF}" dt="2021-05-28T15:58:36.302" v="6107" actId="478"/>
          <ac:picMkLst>
            <pc:docMk/>
            <pc:sldMk cId="2301098234" sldId="294"/>
            <ac:picMk id="14" creationId="{417B968E-94EE-4B2E-A37F-C018799AE0FE}"/>
          </ac:picMkLst>
        </pc:picChg>
      </pc:sldChg>
      <pc:sldChg chg="add del">
        <pc:chgData name="Kaitlyn Poepsel" userId="a7bb61b9-7fad-410e-adc7-447ca8594b7d" providerId="ADAL" clId="{59DFD5F3-7D3E-49E5-AA85-24AAE05E53AF}" dt="2021-05-28T15:20:02.924" v="6076" actId="2890"/>
        <pc:sldMkLst>
          <pc:docMk/>
          <pc:sldMk cId="4044325630" sldId="294"/>
        </pc:sldMkLst>
      </pc:sldChg>
      <pc:sldChg chg="addSp delSp add del setBg delDesignElem">
        <pc:chgData name="Kaitlyn Poepsel" userId="a7bb61b9-7fad-410e-adc7-447ca8594b7d" providerId="ADAL" clId="{59DFD5F3-7D3E-49E5-AA85-24AAE05E53AF}" dt="2021-05-28T15:19:56.780" v="6074"/>
        <pc:sldMkLst>
          <pc:docMk/>
          <pc:sldMk cId="4236988067" sldId="294"/>
        </pc:sldMkLst>
        <pc:spChg chg="add del">
          <ac:chgData name="Kaitlyn Poepsel" userId="a7bb61b9-7fad-410e-adc7-447ca8594b7d" providerId="ADAL" clId="{59DFD5F3-7D3E-49E5-AA85-24AAE05E53AF}" dt="2021-05-28T15:19:56.780" v="6074"/>
          <ac:spMkLst>
            <pc:docMk/>
            <pc:sldMk cId="4236988067" sldId="294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5:19:56.780" v="6074"/>
          <ac:spMkLst>
            <pc:docMk/>
            <pc:sldMk cId="4236988067" sldId="294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5:19:56.780" v="6074"/>
          <ac:spMkLst>
            <pc:docMk/>
            <pc:sldMk cId="4236988067" sldId="294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5:19:56.780" v="6074"/>
          <ac:cxnSpMkLst>
            <pc:docMk/>
            <pc:sldMk cId="4236988067" sldId="294"/>
            <ac:cxnSpMk id="39" creationId="{03EBB925-FEC3-4CD5-9271-3D75EBB53262}"/>
          </ac:cxnSpMkLst>
        </pc:cxnChg>
      </pc:sldChg>
      <pc:sldChg chg="addSp modSp new del">
        <pc:chgData name="Kaitlyn Poepsel" userId="a7bb61b9-7fad-410e-adc7-447ca8594b7d" providerId="ADAL" clId="{59DFD5F3-7D3E-49E5-AA85-24AAE05E53AF}" dt="2021-05-28T16:24:49.762" v="6718" actId="47"/>
        <pc:sldMkLst>
          <pc:docMk/>
          <pc:sldMk cId="329316802" sldId="295"/>
        </pc:sldMkLst>
        <pc:picChg chg="add mod">
          <ac:chgData name="Kaitlyn Poepsel" userId="a7bb61b9-7fad-410e-adc7-447ca8594b7d" providerId="ADAL" clId="{59DFD5F3-7D3E-49E5-AA85-24AAE05E53AF}" dt="2021-05-28T15:57:54.055" v="6099"/>
          <ac:picMkLst>
            <pc:docMk/>
            <pc:sldMk cId="329316802" sldId="295"/>
            <ac:picMk id="7" creationId="{08DCEF27-1ED9-4FE3-96FF-BF506528DE9F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5-28T21:33:45.529" v="7942"/>
        <pc:sldMkLst>
          <pc:docMk/>
          <pc:sldMk cId="3269427929" sldId="296"/>
        </pc:sldMkLst>
        <pc:picChg chg="add mod">
          <ac:chgData name="Kaitlyn Poepsel" userId="a7bb61b9-7fad-410e-adc7-447ca8594b7d" providerId="ADAL" clId="{59DFD5F3-7D3E-49E5-AA85-24AAE05E53AF}" dt="2021-05-28T16:12:11.686" v="6688" actId="408"/>
          <ac:picMkLst>
            <pc:docMk/>
            <pc:sldMk cId="3269427929" sldId="296"/>
            <ac:picMk id="7" creationId="{5DA11E43-FE77-44DA-AE48-19DAC1DF0E70}"/>
          </ac:picMkLst>
        </pc:picChg>
        <pc:picChg chg="add del mod modCrop">
          <ac:chgData name="Kaitlyn Poepsel" userId="a7bb61b9-7fad-410e-adc7-447ca8594b7d" providerId="ADAL" clId="{59DFD5F3-7D3E-49E5-AA85-24AAE05E53AF}" dt="2021-05-28T16:12:03.299" v="6686" actId="478"/>
          <ac:picMkLst>
            <pc:docMk/>
            <pc:sldMk cId="3269427929" sldId="296"/>
            <ac:picMk id="14" creationId="{D7094AC5-6179-4734-A0B3-6A4A06327FCE}"/>
          </ac:picMkLst>
        </pc:picChg>
        <pc:picChg chg="add mod modCrop">
          <ac:chgData name="Kaitlyn Poepsel" userId="a7bb61b9-7fad-410e-adc7-447ca8594b7d" providerId="ADAL" clId="{59DFD5F3-7D3E-49E5-AA85-24AAE05E53AF}" dt="2021-05-28T16:12:20.263" v="6692" actId="408"/>
          <ac:picMkLst>
            <pc:docMk/>
            <pc:sldMk cId="3269427929" sldId="296"/>
            <ac:picMk id="15" creationId="{D883BC59-2A8B-4803-8E11-670D16F56F22}"/>
          </ac:picMkLst>
        </pc:picChg>
        <pc:picChg chg="del">
          <ac:chgData name="Kaitlyn Poepsel" userId="a7bb61b9-7fad-410e-adc7-447ca8594b7d" providerId="ADAL" clId="{59DFD5F3-7D3E-49E5-AA85-24AAE05E53AF}" dt="2021-05-28T16:10:34.687" v="6669" actId="478"/>
          <ac:picMkLst>
            <pc:docMk/>
            <pc:sldMk cId="3269427929" sldId="296"/>
            <ac:picMk id="16" creationId="{B2C96C04-3160-47BB-BE3C-35EFC2DE3D74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5-28T21:33:45.529" v="7942"/>
        <pc:sldMkLst>
          <pc:docMk/>
          <pc:sldMk cId="2130125936" sldId="297"/>
        </pc:sldMkLst>
        <pc:spChg chg="mod">
          <ac:chgData name="Kaitlyn Poepsel" userId="a7bb61b9-7fad-410e-adc7-447ca8594b7d" providerId="ADAL" clId="{59DFD5F3-7D3E-49E5-AA85-24AAE05E53AF}" dt="2021-05-28T16:53:15.776" v="7203" actId="20577"/>
          <ac:spMkLst>
            <pc:docMk/>
            <pc:sldMk cId="2130125936" sldId="297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3" creationId="{C79DAAC3-8ED2-4305-A65B-0A5FB78C327E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8T16:52:18.977" v="7167" actId="26606"/>
          <ac:spMkLst>
            <pc:docMk/>
            <pc:sldMk cId="2130125936" sldId="297"/>
            <ac:spMk id="48" creationId="{52ABB703-2B0E-4C3B-B4A2-F3973548E561}"/>
          </ac:spMkLst>
        </pc:spChg>
        <pc:spChg chg="add del">
          <ac:chgData name="Kaitlyn Poepsel" userId="a7bb61b9-7fad-410e-adc7-447ca8594b7d" providerId="ADAL" clId="{59DFD5F3-7D3E-49E5-AA85-24AAE05E53AF}" dt="2021-05-28T16:52:18.977" v="7167" actId="26606"/>
          <ac:spMkLst>
            <pc:docMk/>
            <pc:sldMk cId="2130125936" sldId="297"/>
            <ac:spMk id="52" creationId="{E95DA498-D9A2-4DA9-B9DA-B3776E08CF7E}"/>
          </ac:spMkLst>
        </pc:spChg>
        <pc:spChg chg="add del">
          <ac:chgData name="Kaitlyn Poepsel" userId="a7bb61b9-7fad-410e-adc7-447ca8594b7d" providerId="ADAL" clId="{59DFD5F3-7D3E-49E5-AA85-24AAE05E53AF}" dt="2021-05-28T16:52:18.977" v="7167" actId="26606"/>
          <ac:spMkLst>
            <pc:docMk/>
            <pc:sldMk cId="2130125936" sldId="297"/>
            <ac:spMk id="54" creationId="{82A73093-4B9D-420D-B17E-52293703A1D4}"/>
          </ac:spMkLst>
        </pc:spChg>
        <pc:spChg chg="add del">
          <ac:chgData name="Kaitlyn Poepsel" userId="a7bb61b9-7fad-410e-adc7-447ca8594b7d" providerId="ADAL" clId="{59DFD5F3-7D3E-49E5-AA85-24AAE05E53AF}" dt="2021-05-28T16:52:21.265" v="7169" actId="26606"/>
          <ac:spMkLst>
            <pc:docMk/>
            <pc:sldMk cId="2130125936" sldId="297"/>
            <ac:spMk id="56" creationId="{284B70D5-875B-433D-BDBD-1522A85D6C1D}"/>
          </ac:spMkLst>
        </pc:spChg>
        <pc:spChg chg="add del">
          <ac:chgData name="Kaitlyn Poepsel" userId="a7bb61b9-7fad-410e-adc7-447ca8594b7d" providerId="ADAL" clId="{59DFD5F3-7D3E-49E5-AA85-24AAE05E53AF}" dt="2021-05-28T16:52:21.265" v="7169" actId="26606"/>
          <ac:spMkLst>
            <pc:docMk/>
            <pc:sldMk cId="2130125936" sldId="297"/>
            <ac:spMk id="58" creationId="{1E299956-A9E7-4FC1-A0B1-D590CA9730E8}"/>
          </ac:spMkLst>
        </pc:spChg>
        <pc:spChg chg="add del">
          <ac:chgData name="Kaitlyn Poepsel" userId="a7bb61b9-7fad-410e-adc7-447ca8594b7d" providerId="ADAL" clId="{59DFD5F3-7D3E-49E5-AA85-24AAE05E53AF}" dt="2021-05-28T16:52:21.265" v="7169" actId="26606"/>
          <ac:spMkLst>
            <pc:docMk/>
            <pc:sldMk cId="2130125936" sldId="297"/>
            <ac:spMk id="59" creationId="{17FC539C-B783-4B03-9F9E-D13430F3F64F}"/>
          </ac:spMkLst>
        </pc:spChg>
        <pc:spChg chg="add del">
          <ac:chgData name="Kaitlyn Poepsel" userId="a7bb61b9-7fad-410e-adc7-447ca8594b7d" providerId="ADAL" clId="{59DFD5F3-7D3E-49E5-AA85-24AAE05E53AF}" dt="2021-05-28T16:52:22.234" v="7171" actId="26606"/>
          <ac:spMkLst>
            <pc:docMk/>
            <pc:sldMk cId="2130125936" sldId="297"/>
            <ac:spMk id="61" creationId="{52ABB703-2B0E-4C3B-B4A2-F3973548E561}"/>
          </ac:spMkLst>
        </pc:spChg>
        <pc:spChg chg="add del">
          <ac:chgData name="Kaitlyn Poepsel" userId="a7bb61b9-7fad-410e-adc7-447ca8594b7d" providerId="ADAL" clId="{59DFD5F3-7D3E-49E5-AA85-24AAE05E53AF}" dt="2021-05-28T16:52:22.234" v="7171" actId="26606"/>
          <ac:spMkLst>
            <pc:docMk/>
            <pc:sldMk cId="2130125936" sldId="297"/>
            <ac:spMk id="63" creationId="{E95DA498-D9A2-4DA9-B9DA-B3776E08CF7E}"/>
          </ac:spMkLst>
        </pc:spChg>
        <pc:spChg chg="add del">
          <ac:chgData name="Kaitlyn Poepsel" userId="a7bb61b9-7fad-410e-adc7-447ca8594b7d" providerId="ADAL" clId="{59DFD5F3-7D3E-49E5-AA85-24AAE05E53AF}" dt="2021-05-28T16:52:22.234" v="7171" actId="26606"/>
          <ac:spMkLst>
            <pc:docMk/>
            <pc:sldMk cId="2130125936" sldId="297"/>
            <ac:spMk id="64" creationId="{82A73093-4B9D-420D-B17E-52293703A1D4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66" creationId="{284B70D5-875B-433D-BDBD-1522A85D6C1D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68" creationId="{1E299956-A9E7-4FC1-A0B1-D590CA9730E8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69" creationId="{17FC539C-B783-4B03-9F9E-D13430F3F64F}"/>
          </ac:spMkLst>
        </pc:spChg>
        <pc:grpChg chg="add del mod">
          <ac:chgData name="Kaitlyn Poepsel" userId="a7bb61b9-7fad-410e-adc7-447ca8594b7d" providerId="ADAL" clId="{59DFD5F3-7D3E-49E5-AA85-24AAE05E53AF}" dt="2021-05-28T16:53:16.071" v="7204" actId="478"/>
          <ac:grpSpMkLst>
            <pc:docMk/>
            <pc:sldMk cId="2130125936" sldId="297"/>
            <ac:grpSpMk id="7" creationId="{C73AC9C3-8C1F-4DDF-A92E-70E275BA8DAE}"/>
          </ac:grpSpMkLst>
        </pc:grpChg>
        <pc:picChg chg="add del">
          <ac:chgData name="Kaitlyn Poepsel" userId="a7bb61b9-7fad-410e-adc7-447ca8594b7d" providerId="ADAL" clId="{59DFD5F3-7D3E-49E5-AA85-24AAE05E53AF}" dt="2021-05-28T17:01:14.252" v="7294" actId="478"/>
          <ac:picMkLst>
            <pc:docMk/>
            <pc:sldMk cId="2130125936" sldId="297"/>
            <ac:picMk id="8" creationId="{2C6519BD-DA38-4831-A1BE-26C24F650291}"/>
          </ac:picMkLst>
        </pc:picChg>
        <pc:picChg chg="add mod">
          <ac:chgData name="Kaitlyn Poepsel" userId="a7bb61b9-7fad-410e-adc7-447ca8594b7d" providerId="ADAL" clId="{59DFD5F3-7D3E-49E5-AA85-24AAE05E53AF}" dt="2021-05-28T17:01:21.002" v="7296" actId="1076"/>
          <ac:picMkLst>
            <pc:docMk/>
            <pc:sldMk cId="2130125936" sldId="297"/>
            <ac:picMk id="10" creationId="{8F7A4CC4-2023-4670-9644-95EBF7E5F7F1}"/>
          </ac:picMkLst>
        </pc:picChg>
        <pc:picChg chg="del">
          <ac:chgData name="Kaitlyn Poepsel" userId="a7bb61b9-7fad-410e-adc7-447ca8594b7d" providerId="ADAL" clId="{59DFD5F3-7D3E-49E5-AA85-24AAE05E53AF}" dt="2021-05-28T16:26:04.422" v="6733" actId="478"/>
          <ac:picMkLst>
            <pc:docMk/>
            <pc:sldMk cId="2130125936" sldId="297"/>
            <ac:picMk id="13" creationId="{C1F02967-B3DE-4E97-9B06-1755A9791E0D}"/>
          </ac:picMkLst>
        </pc:picChg>
        <pc:picChg chg="add del mod modCrop">
          <ac:chgData name="Kaitlyn Poepsel" userId="a7bb61b9-7fad-410e-adc7-447ca8594b7d" providerId="ADAL" clId="{59DFD5F3-7D3E-49E5-AA85-24AAE05E53AF}" dt="2021-05-28T16:53:17.005" v="7207" actId="478"/>
          <ac:picMkLst>
            <pc:docMk/>
            <pc:sldMk cId="2130125936" sldId="297"/>
            <ac:picMk id="14" creationId="{8BD0B214-0CDC-40AC-955C-73D85A7D9D27}"/>
          </ac:picMkLst>
        </pc:picChg>
        <pc:picChg chg="add mod modCrop">
          <ac:chgData name="Kaitlyn Poepsel" userId="a7bb61b9-7fad-410e-adc7-447ca8594b7d" providerId="ADAL" clId="{59DFD5F3-7D3E-49E5-AA85-24AAE05E53AF}" dt="2021-05-28T16:27:14.284" v="6753" actId="164"/>
          <ac:picMkLst>
            <pc:docMk/>
            <pc:sldMk cId="2130125936" sldId="297"/>
            <ac:picMk id="15" creationId="{2C9B1BEC-1C75-445E-911D-B73BF5F73FB7}"/>
          </ac:picMkLst>
        </pc:picChg>
        <pc:picChg chg="add mod modCrop">
          <ac:chgData name="Kaitlyn Poepsel" userId="a7bb61b9-7fad-410e-adc7-447ca8594b7d" providerId="ADAL" clId="{59DFD5F3-7D3E-49E5-AA85-24AAE05E53AF}" dt="2021-05-28T16:27:14.284" v="6753" actId="164"/>
          <ac:picMkLst>
            <pc:docMk/>
            <pc:sldMk cId="2130125936" sldId="297"/>
            <ac:picMk id="16" creationId="{6F06160C-4B67-46BA-A141-6D428C516971}"/>
          </ac:picMkLst>
        </pc:picChg>
        <pc:picChg chg="add del mod ord modCrop">
          <ac:chgData name="Kaitlyn Poepsel" userId="a7bb61b9-7fad-410e-adc7-447ca8594b7d" providerId="ADAL" clId="{59DFD5F3-7D3E-49E5-AA85-24AAE05E53AF}" dt="2021-05-28T16:53:19.953" v="7211"/>
          <ac:picMkLst>
            <pc:docMk/>
            <pc:sldMk cId="2130125936" sldId="297"/>
            <ac:picMk id="17" creationId="{7206EBD2-F71D-418D-88BA-413DCE8561A8}"/>
          </ac:picMkLst>
        </pc:picChg>
        <pc:cxnChg chg="add del">
          <ac:chgData name="Kaitlyn Poepsel" userId="a7bb61b9-7fad-410e-adc7-447ca8594b7d" providerId="ADAL" clId="{59DFD5F3-7D3E-49E5-AA85-24AAE05E53AF}" dt="2021-05-28T16:53:13.291" v="7197" actId="26606"/>
          <ac:cxnSpMkLst>
            <pc:docMk/>
            <pc:sldMk cId="2130125936" sldId="297"/>
            <ac:cxnSpMk id="39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8T16:52:18.977" v="7167" actId="26606"/>
          <ac:cxnSpMkLst>
            <pc:docMk/>
            <pc:sldMk cId="2130125936" sldId="297"/>
            <ac:cxnSpMk id="50" creationId="{9C21570E-E159-49A6-9891-FA397B7A92D3}"/>
          </ac:cxnSpMkLst>
        </pc:cxnChg>
        <pc:cxnChg chg="add del">
          <ac:chgData name="Kaitlyn Poepsel" userId="a7bb61b9-7fad-410e-adc7-447ca8594b7d" providerId="ADAL" clId="{59DFD5F3-7D3E-49E5-AA85-24AAE05E53AF}" dt="2021-05-28T16:52:21.265" v="7169" actId="26606"/>
          <ac:cxnSpMkLst>
            <pc:docMk/>
            <pc:sldMk cId="2130125936" sldId="297"/>
            <ac:cxnSpMk id="57" creationId="{C947DF4A-614C-4B4C-8B80-E5B9D8E8CFED}"/>
          </ac:cxnSpMkLst>
        </pc:cxnChg>
        <pc:cxnChg chg="add del">
          <ac:chgData name="Kaitlyn Poepsel" userId="a7bb61b9-7fad-410e-adc7-447ca8594b7d" providerId="ADAL" clId="{59DFD5F3-7D3E-49E5-AA85-24AAE05E53AF}" dt="2021-05-28T16:52:22.234" v="7171" actId="26606"/>
          <ac:cxnSpMkLst>
            <pc:docMk/>
            <pc:sldMk cId="2130125936" sldId="297"/>
            <ac:cxnSpMk id="62" creationId="{9C21570E-E159-49A6-9891-FA397B7A92D3}"/>
          </ac:cxnSpMkLst>
        </pc:cxnChg>
        <pc:cxnChg chg="add del">
          <ac:chgData name="Kaitlyn Poepsel" userId="a7bb61b9-7fad-410e-adc7-447ca8594b7d" providerId="ADAL" clId="{59DFD5F3-7D3E-49E5-AA85-24AAE05E53AF}" dt="2021-05-28T16:53:13.291" v="7197" actId="26606"/>
          <ac:cxnSpMkLst>
            <pc:docMk/>
            <pc:sldMk cId="2130125936" sldId="297"/>
            <ac:cxnSpMk id="67" creationId="{C947DF4A-614C-4B4C-8B80-E5B9D8E8CFED}"/>
          </ac:cxnSpMkLst>
        </pc:cxnChg>
      </pc:sldChg>
      <pc:sldChg chg="addSp delSp modSp add mod ord modNotesTx">
        <pc:chgData name="Kaitlyn Poepsel" userId="a7bb61b9-7fad-410e-adc7-447ca8594b7d" providerId="ADAL" clId="{59DFD5F3-7D3E-49E5-AA85-24AAE05E53AF}" dt="2021-05-28T21:33:45.529" v="7942"/>
        <pc:sldMkLst>
          <pc:docMk/>
          <pc:sldMk cId="2134917330" sldId="298"/>
        </pc:sldMkLst>
        <pc:spChg chg="mod">
          <ac:chgData name="Kaitlyn Poepsel" userId="a7bb61b9-7fad-410e-adc7-447ca8594b7d" providerId="ADAL" clId="{59DFD5F3-7D3E-49E5-AA85-24AAE05E53AF}" dt="2021-05-28T16:53:46.007" v="7223" actId="20577"/>
          <ac:spMkLst>
            <pc:docMk/>
            <pc:sldMk cId="2134917330" sldId="298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16:54:55.090" v="7253" actId="20577"/>
          <ac:spMkLst>
            <pc:docMk/>
            <pc:sldMk cId="2134917330" sldId="298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8T16:54:38.210" v="7237" actId="478"/>
          <ac:picMkLst>
            <pc:docMk/>
            <pc:sldMk cId="2134917330" sldId="298"/>
            <ac:picMk id="8" creationId="{2C6519BD-DA38-4831-A1BE-26C24F650291}"/>
          </ac:picMkLst>
        </pc:picChg>
        <pc:picChg chg="del">
          <ac:chgData name="Kaitlyn Poepsel" userId="a7bb61b9-7fad-410e-adc7-447ca8594b7d" providerId="ADAL" clId="{59DFD5F3-7D3E-49E5-AA85-24AAE05E53AF}" dt="2021-05-28T16:54:00.020" v="7224" actId="478"/>
          <ac:picMkLst>
            <pc:docMk/>
            <pc:sldMk cId="2134917330" sldId="298"/>
            <ac:picMk id="13" creationId="{C1F02967-B3DE-4E97-9B06-1755A9791E0D}"/>
          </ac:picMkLst>
        </pc:picChg>
        <pc:picChg chg="add mod modCrop">
          <ac:chgData name="Kaitlyn Poepsel" userId="a7bb61b9-7fad-410e-adc7-447ca8594b7d" providerId="ADAL" clId="{59DFD5F3-7D3E-49E5-AA85-24AAE05E53AF}" dt="2021-05-28T16:54:09.491" v="7226" actId="1076"/>
          <ac:picMkLst>
            <pc:docMk/>
            <pc:sldMk cId="2134917330" sldId="298"/>
            <ac:picMk id="14" creationId="{CB21BE5A-3A78-4C34-829A-A7D9BE76400D}"/>
          </ac:picMkLst>
        </pc:picChg>
        <pc:picChg chg="add mod">
          <ac:chgData name="Kaitlyn Poepsel" userId="a7bb61b9-7fad-410e-adc7-447ca8594b7d" providerId="ADAL" clId="{59DFD5F3-7D3E-49E5-AA85-24AAE05E53AF}" dt="2021-05-28T16:54:42.934" v="7238"/>
          <ac:picMkLst>
            <pc:docMk/>
            <pc:sldMk cId="2134917330" sldId="298"/>
            <ac:picMk id="15" creationId="{3CEB5F09-CBAA-4BAE-BA85-C2A43291C9AF}"/>
          </ac:picMkLst>
        </pc:picChg>
      </pc:sldChg>
      <pc:sldChg chg="addSp delSp add del setBg delDesignElem">
        <pc:chgData name="Kaitlyn Poepsel" userId="a7bb61b9-7fad-410e-adc7-447ca8594b7d" providerId="ADAL" clId="{59DFD5F3-7D3E-49E5-AA85-24AAE05E53AF}" dt="2021-05-28T16:50:58.448" v="7124"/>
        <pc:sldMkLst>
          <pc:docMk/>
          <pc:sldMk cId="1655933637" sldId="299"/>
        </pc:sldMkLst>
        <pc:spChg chg="add del">
          <ac:chgData name="Kaitlyn Poepsel" userId="a7bb61b9-7fad-410e-adc7-447ca8594b7d" providerId="ADAL" clId="{59DFD5F3-7D3E-49E5-AA85-24AAE05E53AF}" dt="2021-05-28T16:50:58.448" v="7124"/>
          <ac:spMkLst>
            <pc:docMk/>
            <pc:sldMk cId="1655933637" sldId="299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6:50:58.448" v="7124"/>
          <ac:spMkLst>
            <pc:docMk/>
            <pc:sldMk cId="1655933637" sldId="299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6:50:58.448" v="7124"/>
          <ac:spMkLst>
            <pc:docMk/>
            <pc:sldMk cId="1655933637" sldId="299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6:50:58.448" v="7124"/>
          <ac:cxnSpMkLst>
            <pc:docMk/>
            <pc:sldMk cId="1655933637" sldId="299"/>
            <ac:cxnSpMk id="39" creationId="{03EBB925-FEC3-4CD5-9271-3D75EBB53262}"/>
          </ac:cxnSpMkLst>
        </pc:cxnChg>
      </pc:sldChg>
      <pc:sldChg chg="addSp delSp modSp add del mod ord">
        <pc:chgData name="Kaitlyn Poepsel" userId="a7bb61b9-7fad-410e-adc7-447ca8594b7d" providerId="ADAL" clId="{59DFD5F3-7D3E-49E5-AA85-24AAE05E53AF}" dt="2021-05-28T17:14:17.177" v="7405" actId="47"/>
        <pc:sldMkLst>
          <pc:docMk/>
          <pc:sldMk cId="3903184155" sldId="299"/>
        </pc:sldMkLst>
        <pc:spChg chg="mod">
          <ac:chgData name="Kaitlyn Poepsel" userId="a7bb61b9-7fad-410e-adc7-447ca8594b7d" providerId="ADAL" clId="{59DFD5F3-7D3E-49E5-AA85-24AAE05E53AF}" dt="2021-05-28T17:09:56.242" v="7390" actId="207"/>
          <ac:spMkLst>
            <pc:docMk/>
            <pc:sldMk cId="3903184155" sldId="299"/>
            <ac:spMk id="2" creationId="{ED4928DB-A87C-4FB3-86F1-3491B58C68B3}"/>
          </ac:spMkLst>
        </pc:spChg>
        <pc:picChg chg="add mod modCrop">
          <ac:chgData name="Kaitlyn Poepsel" userId="a7bb61b9-7fad-410e-adc7-447ca8594b7d" providerId="ADAL" clId="{59DFD5F3-7D3E-49E5-AA85-24AAE05E53AF}" dt="2021-05-28T17:02:54.454" v="7314" actId="1076"/>
          <ac:picMkLst>
            <pc:docMk/>
            <pc:sldMk cId="3903184155" sldId="299"/>
            <ac:picMk id="13" creationId="{35927995-5D81-42C9-8C12-7E38A3CDA8E4}"/>
          </ac:picMkLst>
        </pc:picChg>
        <pc:picChg chg="del">
          <ac:chgData name="Kaitlyn Poepsel" userId="a7bb61b9-7fad-410e-adc7-447ca8594b7d" providerId="ADAL" clId="{59DFD5F3-7D3E-49E5-AA85-24AAE05E53AF}" dt="2021-05-28T17:02:08.859" v="7300" actId="478"/>
          <ac:picMkLst>
            <pc:docMk/>
            <pc:sldMk cId="3903184155" sldId="299"/>
            <ac:picMk id="14" creationId="{CB21BE5A-3A78-4C34-829A-A7D9BE76400D}"/>
          </ac:picMkLst>
        </pc:picChg>
        <pc:picChg chg="add mod modCrop">
          <ac:chgData name="Kaitlyn Poepsel" userId="a7bb61b9-7fad-410e-adc7-447ca8594b7d" providerId="ADAL" clId="{59DFD5F3-7D3E-49E5-AA85-24AAE05E53AF}" dt="2021-05-28T17:02:46.792" v="7312" actId="1076"/>
          <ac:picMkLst>
            <pc:docMk/>
            <pc:sldMk cId="3903184155" sldId="299"/>
            <ac:picMk id="16" creationId="{2E74AD94-CB6C-409B-88A0-F3C1B33C5985}"/>
          </ac:picMkLst>
        </pc:picChg>
      </pc:sldChg>
      <pc:sldChg chg="addSp delSp modSp add del mod setBg delDesignElem">
        <pc:chgData name="Kaitlyn Poepsel" userId="a7bb61b9-7fad-410e-adc7-447ca8594b7d" providerId="ADAL" clId="{59DFD5F3-7D3E-49E5-AA85-24AAE05E53AF}" dt="2021-05-28T17:13:45.811" v="7394" actId="47"/>
        <pc:sldMkLst>
          <pc:docMk/>
          <pc:sldMk cId="358230660" sldId="300"/>
        </pc:sldMkLst>
        <pc:spChg chg="add mod">
          <ac:chgData name="Kaitlyn Poepsel" userId="a7bb61b9-7fad-410e-adc7-447ca8594b7d" providerId="ADAL" clId="{59DFD5F3-7D3E-49E5-AA85-24AAE05E53AF}" dt="2021-05-28T17:13:41.589" v="7393" actId="478"/>
          <ac:spMkLst>
            <pc:docMk/>
            <pc:sldMk cId="358230660" sldId="300"/>
            <ac:spMk id="7" creationId="{C3EAF5FD-20F1-45AD-9982-EC609BF1B786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65" creationId="{4E4490D0-3672-446A-AC12-B4830333BDDD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67" creationId="{39CB82C2-DF65-4EC1-8280-F201D50F570B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71" creationId="{FA4CD5CB-D209-4D70-8CA4-629731C59219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75" creationId="{B4C27B90-DF2B-4D00-BA07-18ED774CD2F1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77" creationId="{593ACC25-C262-417A-8AA9-0641C772BDB6}"/>
          </ac:spMkLst>
        </pc:spChg>
        <pc:picChg chg="del">
          <ac:chgData name="Kaitlyn Poepsel" userId="a7bb61b9-7fad-410e-adc7-447ca8594b7d" providerId="ADAL" clId="{59DFD5F3-7D3E-49E5-AA85-24AAE05E53AF}" dt="2021-05-28T17:13:41.589" v="7393" actId="478"/>
          <ac:picMkLst>
            <pc:docMk/>
            <pc:sldMk cId="358230660" sldId="300"/>
            <ac:picMk id="19" creationId="{5CA1AB1F-A267-4C51-980E-B9F873947AAC}"/>
          </ac:picMkLst>
        </pc:picChg>
        <pc:cxnChg chg="del">
          <ac:chgData name="Kaitlyn Poepsel" userId="a7bb61b9-7fad-410e-adc7-447ca8594b7d" providerId="ADAL" clId="{59DFD5F3-7D3E-49E5-AA85-24AAE05E53AF}" dt="2021-05-28T17:10:09.566" v="7392"/>
          <ac:cxnSpMkLst>
            <pc:docMk/>
            <pc:sldMk cId="358230660" sldId="300"/>
            <ac:cxnSpMk id="69" creationId="{7E1D4427-852B-4B37-8E76-0E9F1810BA2A}"/>
          </ac:cxnSpMkLst>
        </pc:cxnChg>
        <pc:cxnChg chg="del">
          <ac:chgData name="Kaitlyn Poepsel" userId="a7bb61b9-7fad-410e-adc7-447ca8594b7d" providerId="ADAL" clId="{59DFD5F3-7D3E-49E5-AA85-24AAE05E53AF}" dt="2021-05-28T17:10:09.566" v="7392"/>
          <ac:cxnSpMkLst>
            <pc:docMk/>
            <pc:sldMk cId="358230660" sldId="300"/>
            <ac:cxnSpMk id="73" creationId="{5C6A2BAE-B461-4B55-8E1F-0722ABDD1393}"/>
          </ac:cxnSpMkLst>
        </pc:cxnChg>
      </pc:sldChg>
      <pc:sldChg chg="addSp modSp new del mod ord modShow">
        <pc:chgData name="Kaitlyn Poepsel" userId="a7bb61b9-7fad-410e-adc7-447ca8594b7d" providerId="ADAL" clId="{59DFD5F3-7D3E-49E5-AA85-24AAE05E53AF}" dt="2021-05-28T19:55:06.716" v="7461" actId="47"/>
        <pc:sldMkLst>
          <pc:docMk/>
          <pc:sldMk cId="1826506206" sldId="300"/>
        </pc:sldMkLst>
        <pc:spChg chg="mod">
          <ac:chgData name="Kaitlyn Poepsel" userId="a7bb61b9-7fad-410e-adc7-447ca8594b7d" providerId="ADAL" clId="{59DFD5F3-7D3E-49E5-AA85-24AAE05E53AF}" dt="2021-05-28T17:14:15.306" v="7404" actId="20577"/>
          <ac:spMkLst>
            <pc:docMk/>
            <pc:sldMk cId="1826506206" sldId="300"/>
            <ac:spMk id="2" creationId="{052DF3FC-04C9-4C78-854F-28B8E998E53F}"/>
          </ac:spMkLst>
        </pc:spChg>
        <pc:picChg chg="add mod">
          <ac:chgData name="Kaitlyn Poepsel" userId="a7bb61b9-7fad-410e-adc7-447ca8594b7d" providerId="ADAL" clId="{59DFD5F3-7D3E-49E5-AA85-24AAE05E53AF}" dt="2021-05-28T17:14:12.044" v="7396"/>
          <ac:picMkLst>
            <pc:docMk/>
            <pc:sldMk cId="1826506206" sldId="300"/>
            <ac:picMk id="7" creationId="{0BE7A469-AA79-459D-A815-31104A802554}"/>
          </ac:picMkLst>
        </pc:picChg>
        <pc:picChg chg="add mod">
          <ac:chgData name="Kaitlyn Poepsel" userId="a7bb61b9-7fad-410e-adc7-447ca8594b7d" providerId="ADAL" clId="{59DFD5F3-7D3E-49E5-AA85-24AAE05E53AF}" dt="2021-05-28T17:14:12.044" v="7396"/>
          <ac:picMkLst>
            <pc:docMk/>
            <pc:sldMk cId="1826506206" sldId="300"/>
            <ac:picMk id="8" creationId="{9F1C75B8-2E2A-45A9-9C12-801BCD354686}"/>
          </ac:picMkLst>
        </pc:picChg>
      </pc:sldChg>
      <pc:sldChg chg="addSp delSp modSp new del mod ord setBg modShow">
        <pc:chgData name="Kaitlyn Poepsel" userId="a7bb61b9-7fad-410e-adc7-447ca8594b7d" providerId="ADAL" clId="{59DFD5F3-7D3E-49E5-AA85-24AAE05E53AF}" dt="2021-05-28T21:44:12.580" v="8091" actId="47"/>
        <pc:sldMkLst>
          <pc:docMk/>
          <pc:sldMk cId="3587220794" sldId="301"/>
        </pc:sldMkLst>
        <pc:spChg chg="del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2" creationId="{DDAA66B5-F43D-4DC1-86C8-A4FECEED5D54}"/>
          </ac:spMkLst>
        </pc:spChg>
        <pc:spChg chg="del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3" creationId="{DF152509-E0F4-492B-98B9-B4C5219A77D5}"/>
          </ac:spMkLst>
        </pc:spChg>
        <pc:spChg chg="mo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4" creationId="{9103F82E-3172-4412-A76B-56A127752984}"/>
          </ac:spMkLst>
        </pc:spChg>
        <pc:spChg chg="mo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5" creationId="{8BBA52B7-3FF7-407A-A8DC-67775FDCCC90}"/>
          </ac:spMkLst>
        </pc:spChg>
        <pc:spChg chg="mo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6" creationId="{0B1D2930-5941-4B1F-82C3-9AE632153587}"/>
          </ac:spMkLst>
        </pc:spChg>
        <pc:spChg chg="ad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13" creationId="{C2579DAE-C141-48DB-810E-C070C300819E}"/>
          </ac:spMkLst>
        </pc:spChg>
        <pc:spChg chg="ad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15" creationId="{02FD90C3-6350-4D5B-9738-6E94EDF30F74}"/>
          </ac:spMkLst>
        </pc:spChg>
        <pc:picChg chg="add mod ord modCrop">
          <ac:chgData name="Kaitlyn Poepsel" userId="a7bb61b9-7fad-410e-adc7-447ca8594b7d" providerId="ADAL" clId="{59DFD5F3-7D3E-49E5-AA85-24AAE05E53AF}" dt="2021-05-28T20:17:26.842" v="7573" actId="1076"/>
          <ac:picMkLst>
            <pc:docMk/>
            <pc:sldMk cId="3587220794" sldId="301"/>
            <ac:picMk id="7" creationId="{EE9E9C3B-E4A0-4647-BC97-D4ADF7D094FE}"/>
          </ac:picMkLst>
        </pc:picChg>
        <pc:picChg chg="add mod">
          <ac:chgData name="Kaitlyn Poepsel" userId="a7bb61b9-7fad-410e-adc7-447ca8594b7d" providerId="ADAL" clId="{59DFD5F3-7D3E-49E5-AA85-24AAE05E53AF}" dt="2021-05-28T20:17:29.075" v="7574" actId="1076"/>
          <ac:picMkLst>
            <pc:docMk/>
            <pc:sldMk cId="3587220794" sldId="301"/>
            <ac:picMk id="8" creationId="{5ED7EA1A-A167-4F13-9598-0C90272B4192}"/>
          </ac:picMkLst>
        </pc:picChg>
        <pc:picChg chg="add del mod">
          <ac:chgData name="Kaitlyn Poepsel" userId="a7bb61b9-7fad-410e-adc7-447ca8594b7d" providerId="ADAL" clId="{59DFD5F3-7D3E-49E5-AA85-24AAE05E53AF}" dt="2021-05-28T20:18:49.306" v="7587" actId="21"/>
          <ac:picMkLst>
            <pc:docMk/>
            <pc:sldMk cId="3587220794" sldId="301"/>
            <ac:picMk id="11" creationId="{43D450C3-212B-4F1A-B8F4-918A54075B13}"/>
          </ac:picMkLst>
        </pc:picChg>
        <pc:picChg chg="add del mod">
          <ac:chgData name="Kaitlyn Poepsel" userId="a7bb61b9-7fad-410e-adc7-447ca8594b7d" providerId="ADAL" clId="{59DFD5F3-7D3E-49E5-AA85-24AAE05E53AF}" dt="2021-05-28T20:44:36.277" v="7773"/>
          <ac:picMkLst>
            <pc:docMk/>
            <pc:sldMk cId="3587220794" sldId="301"/>
            <ac:picMk id="12" creationId="{312C382C-85ED-482B-B245-E9246431CC05}"/>
          </ac:picMkLst>
        </pc:picChg>
      </pc:sldChg>
      <pc:sldChg chg="addSp delSp modSp new del mod modShow">
        <pc:chgData name="Kaitlyn Poepsel" userId="a7bb61b9-7fad-410e-adc7-447ca8594b7d" providerId="ADAL" clId="{59DFD5F3-7D3E-49E5-AA85-24AAE05E53AF}" dt="2021-05-28T20:44:58.337" v="7782" actId="47"/>
        <pc:sldMkLst>
          <pc:docMk/>
          <pc:sldMk cId="1209267159" sldId="302"/>
        </pc:sldMkLst>
        <pc:picChg chg="add del mod modCrop">
          <ac:chgData name="Kaitlyn Poepsel" userId="a7bb61b9-7fad-410e-adc7-447ca8594b7d" providerId="ADAL" clId="{59DFD5F3-7D3E-49E5-AA85-24AAE05E53AF}" dt="2021-05-28T20:44:48.813" v="7778" actId="21"/>
          <ac:picMkLst>
            <pc:docMk/>
            <pc:sldMk cId="1209267159" sldId="302"/>
            <ac:picMk id="7" creationId="{6A598756-964A-40FC-B7B5-2492975CBCC6}"/>
          </ac:picMkLst>
        </pc:picChg>
        <pc:picChg chg="add del mod">
          <ac:chgData name="Kaitlyn Poepsel" userId="a7bb61b9-7fad-410e-adc7-447ca8594b7d" providerId="ADAL" clId="{59DFD5F3-7D3E-49E5-AA85-24AAE05E53AF}" dt="2021-05-28T20:44:48.813" v="7778" actId="21"/>
          <ac:picMkLst>
            <pc:docMk/>
            <pc:sldMk cId="1209267159" sldId="302"/>
            <ac:picMk id="8" creationId="{4CE01856-AEE3-42A5-A987-234395E898C5}"/>
          </ac:picMkLst>
        </pc:picChg>
      </pc:sldChg>
      <pc:sldChg chg="addSp delSp modSp new del mod modShow">
        <pc:chgData name="Kaitlyn Poepsel" userId="a7bb61b9-7fad-410e-adc7-447ca8594b7d" providerId="ADAL" clId="{59DFD5F3-7D3E-49E5-AA85-24AAE05E53AF}" dt="2021-05-28T20:45:22.576" v="7795" actId="47"/>
        <pc:sldMkLst>
          <pc:docMk/>
          <pc:sldMk cId="3842248454" sldId="303"/>
        </pc:sldMkLst>
        <pc:picChg chg="add del mod">
          <ac:chgData name="Kaitlyn Poepsel" userId="a7bb61b9-7fad-410e-adc7-447ca8594b7d" providerId="ADAL" clId="{59DFD5F3-7D3E-49E5-AA85-24AAE05E53AF}" dt="2021-05-28T20:17:38.481" v="7575" actId="478"/>
          <ac:picMkLst>
            <pc:docMk/>
            <pc:sldMk cId="3842248454" sldId="303"/>
            <ac:picMk id="7" creationId="{D56D2F58-D10E-453F-B19F-A0541518F1B1}"/>
          </ac:picMkLst>
        </pc:picChg>
        <pc:picChg chg="add del mod modCrop">
          <ac:chgData name="Kaitlyn Poepsel" userId="a7bb61b9-7fad-410e-adc7-447ca8594b7d" providerId="ADAL" clId="{59DFD5F3-7D3E-49E5-AA85-24AAE05E53AF}" dt="2021-05-28T20:18:47.462" v="7585" actId="21"/>
          <ac:picMkLst>
            <pc:docMk/>
            <pc:sldMk cId="3842248454" sldId="303"/>
            <ac:picMk id="8" creationId="{D22D5B45-0F97-436C-84E3-1CD463374D68}"/>
          </ac:picMkLst>
        </pc:picChg>
        <pc:picChg chg="add del mod modCrop">
          <ac:chgData name="Kaitlyn Poepsel" userId="a7bb61b9-7fad-410e-adc7-447ca8594b7d" providerId="ADAL" clId="{59DFD5F3-7D3E-49E5-AA85-24AAE05E53AF}" dt="2021-05-28T20:45:13.819" v="7790" actId="21"/>
          <ac:picMkLst>
            <pc:docMk/>
            <pc:sldMk cId="3842248454" sldId="303"/>
            <ac:picMk id="9" creationId="{219F42B6-3F76-45D3-93C9-76F31C44A376}"/>
          </ac:picMkLst>
        </pc:picChg>
        <pc:picChg chg="add del mod">
          <ac:chgData name="Kaitlyn Poepsel" userId="a7bb61b9-7fad-410e-adc7-447ca8594b7d" providerId="ADAL" clId="{59DFD5F3-7D3E-49E5-AA85-24AAE05E53AF}" dt="2021-05-28T20:45:13.819" v="7790" actId="21"/>
          <ac:picMkLst>
            <pc:docMk/>
            <pc:sldMk cId="3842248454" sldId="303"/>
            <ac:picMk id="10" creationId="{AFC4859E-AC81-46BA-A406-F577E9B2690B}"/>
          </ac:picMkLst>
        </pc:picChg>
      </pc:sldChg>
      <pc:sldChg chg="addSp delSp modSp new mod ord">
        <pc:chgData name="Kaitlyn Poepsel" userId="a7bb61b9-7fad-410e-adc7-447ca8594b7d" providerId="ADAL" clId="{59DFD5F3-7D3E-49E5-AA85-24AAE05E53AF}" dt="2021-06-01T13:46:34.667" v="8146" actId="12789"/>
        <pc:sldMkLst>
          <pc:docMk/>
          <pc:sldMk cId="2202005953" sldId="304"/>
        </pc:sldMkLst>
        <pc:spChg chg="mod">
          <ac:chgData name="Kaitlyn Poepsel" userId="a7bb61b9-7fad-410e-adc7-447ca8594b7d" providerId="ADAL" clId="{59DFD5F3-7D3E-49E5-AA85-24AAE05E53AF}" dt="2021-05-28T20:14:04.458" v="7550" actId="115"/>
          <ac:spMkLst>
            <pc:docMk/>
            <pc:sldMk cId="2202005953" sldId="304"/>
            <ac:spMk id="2" creationId="{01A3900F-CA08-49A4-AF78-6313664D6520}"/>
          </ac:spMkLst>
        </pc:spChg>
        <pc:spChg chg="del">
          <ac:chgData name="Kaitlyn Poepsel" userId="a7bb61b9-7fad-410e-adc7-447ca8594b7d" providerId="ADAL" clId="{59DFD5F3-7D3E-49E5-AA85-24AAE05E53AF}" dt="2021-05-28T19:54:17.286" v="7447" actId="478"/>
          <ac:spMkLst>
            <pc:docMk/>
            <pc:sldMk cId="2202005953" sldId="304"/>
            <ac:spMk id="3" creationId="{11C5F5EA-F137-4C76-816A-36BA9116670C}"/>
          </ac:spMkLst>
        </pc:spChg>
        <pc:spChg chg="del">
          <ac:chgData name="Kaitlyn Poepsel" userId="a7bb61b9-7fad-410e-adc7-447ca8594b7d" providerId="ADAL" clId="{59DFD5F3-7D3E-49E5-AA85-24AAE05E53AF}" dt="2021-05-28T19:53:55.784" v="7439" actId="478"/>
          <ac:spMkLst>
            <pc:docMk/>
            <pc:sldMk cId="2202005953" sldId="304"/>
            <ac:spMk id="4" creationId="{3545789B-2260-4381-AF61-07C823BC4BD4}"/>
          </ac:spMkLst>
        </pc:spChg>
        <pc:spChg chg="mod topLvl">
          <ac:chgData name="Kaitlyn Poepsel" userId="a7bb61b9-7fad-410e-adc7-447ca8594b7d" providerId="ADAL" clId="{59DFD5F3-7D3E-49E5-AA85-24AAE05E53AF}" dt="2021-06-01T13:46:12.819" v="8139" actId="1076"/>
          <ac:spMkLst>
            <pc:docMk/>
            <pc:sldMk cId="2202005953" sldId="304"/>
            <ac:spMk id="9" creationId="{6583863C-EB6E-438F-8681-E5EB8B4A5155}"/>
          </ac:spMkLst>
        </pc:spChg>
        <pc:spChg chg="mod topLvl">
          <ac:chgData name="Kaitlyn Poepsel" userId="a7bb61b9-7fad-410e-adc7-447ca8594b7d" providerId="ADAL" clId="{59DFD5F3-7D3E-49E5-AA85-24AAE05E53AF}" dt="2021-05-28T20:06:18.900" v="7471" actId="165"/>
          <ac:spMkLst>
            <pc:docMk/>
            <pc:sldMk cId="2202005953" sldId="304"/>
            <ac:spMk id="12" creationId="{37E2FF96-BC24-48C5-A274-80EF60612902}"/>
          </ac:spMkLst>
        </pc:spChg>
        <pc:spChg chg="add mod">
          <ac:chgData name="Kaitlyn Poepsel" userId="a7bb61b9-7fad-410e-adc7-447ca8594b7d" providerId="ADAL" clId="{59DFD5F3-7D3E-49E5-AA85-24AAE05E53AF}" dt="2021-05-28T20:09:12.225" v="7534" actId="465"/>
          <ac:spMkLst>
            <pc:docMk/>
            <pc:sldMk cId="2202005953" sldId="304"/>
            <ac:spMk id="17" creationId="{4615571C-673C-47EA-89C4-FD344338F43E}"/>
          </ac:spMkLst>
        </pc:spChg>
        <pc:spChg chg="add mod">
          <ac:chgData name="Kaitlyn Poepsel" userId="a7bb61b9-7fad-410e-adc7-447ca8594b7d" providerId="ADAL" clId="{59DFD5F3-7D3E-49E5-AA85-24AAE05E53AF}" dt="2021-05-28T20:09:07.096" v="7533" actId="1035"/>
          <ac:spMkLst>
            <pc:docMk/>
            <pc:sldMk cId="2202005953" sldId="304"/>
            <ac:spMk id="18" creationId="{E32AF570-BEBA-4425-88C0-45DB27204C28}"/>
          </ac:spMkLst>
        </pc:spChg>
        <pc:spChg chg="add mod">
          <ac:chgData name="Kaitlyn Poepsel" userId="a7bb61b9-7fad-410e-adc7-447ca8594b7d" providerId="ADAL" clId="{59DFD5F3-7D3E-49E5-AA85-24AAE05E53AF}" dt="2021-05-28T20:09:00.775" v="7524" actId="465"/>
          <ac:spMkLst>
            <pc:docMk/>
            <pc:sldMk cId="2202005953" sldId="304"/>
            <ac:spMk id="19" creationId="{1BE5F6F1-A4D7-4A4A-9B74-83AED8E52B15}"/>
          </ac:spMkLst>
        </pc:spChg>
        <pc:spChg chg="add mod">
          <ac:chgData name="Kaitlyn Poepsel" userId="a7bb61b9-7fad-410e-adc7-447ca8594b7d" providerId="ADAL" clId="{59DFD5F3-7D3E-49E5-AA85-24AAE05E53AF}" dt="2021-05-28T19:54:03.896" v="7442" actId="1076"/>
          <ac:spMkLst>
            <pc:docMk/>
            <pc:sldMk cId="2202005953" sldId="304"/>
            <ac:spMk id="20" creationId="{E77C4E2B-A4DA-4655-8325-43B4431AC0D7}"/>
          </ac:spMkLst>
        </pc:spChg>
        <pc:spChg chg="add mod ord">
          <ac:chgData name="Kaitlyn Poepsel" userId="a7bb61b9-7fad-410e-adc7-447ca8594b7d" providerId="ADAL" clId="{59DFD5F3-7D3E-49E5-AA85-24AAE05E53AF}" dt="2021-06-01T13:46:34.667" v="8146" actId="12789"/>
          <ac:spMkLst>
            <pc:docMk/>
            <pc:sldMk cId="2202005953" sldId="304"/>
            <ac:spMk id="23" creationId="{F36C8E60-D49F-4AE6-9232-34F39E85BF5F}"/>
          </ac:spMkLst>
        </pc:spChg>
        <pc:grpChg chg="add del mod">
          <ac:chgData name="Kaitlyn Poepsel" userId="a7bb61b9-7fad-410e-adc7-447ca8594b7d" providerId="ADAL" clId="{59DFD5F3-7D3E-49E5-AA85-24AAE05E53AF}" dt="2021-05-28T20:06:16.477" v="7470" actId="165"/>
          <ac:grpSpMkLst>
            <pc:docMk/>
            <pc:sldMk cId="2202005953" sldId="304"/>
            <ac:grpSpMk id="8" creationId="{ED81AF42-FC50-4057-BD4C-6473A85CD819}"/>
          </ac:grpSpMkLst>
        </pc:grpChg>
        <pc:grpChg chg="add del mod">
          <ac:chgData name="Kaitlyn Poepsel" userId="a7bb61b9-7fad-410e-adc7-447ca8594b7d" providerId="ADAL" clId="{59DFD5F3-7D3E-49E5-AA85-24AAE05E53AF}" dt="2021-05-28T20:06:18.900" v="7471" actId="165"/>
          <ac:grpSpMkLst>
            <pc:docMk/>
            <pc:sldMk cId="2202005953" sldId="304"/>
            <ac:grpSpMk id="11" creationId="{CC5706BF-DA2C-4E23-B6A4-9480082A7946}"/>
          </ac:grpSpMkLst>
        </pc:grpChg>
        <pc:picChg chg="mod ord topLvl">
          <ac:chgData name="Kaitlyn Poepsel" userId="a7bb61b9-7fad-410e-adc7-447ca8594b7d" providerId="ADAL" clId="{59DFD5F3-7D3E-49E5-AA85-24AAE05E53AF}" dt="2021-06-01T13:46:12.819" v="8139" actId="1076"/>
          <ac:picMkLst>
            <pc:docMk/>
            <pc:sldMk cId="2202005953" sldId="304"/>
            <ac:picMk id="10" creationId="{47C358DA-F09B-4641-AC1A-55BE3B8A7E26}"/>
          </ac:picMkLst>
        </pc:picChg>
        <pc:picChg chg="mod topLvl">
          <ac:chgData name="Kaitlyn Poepsel" userId="a7bb61b9-7fad-410e-adc7-447ca8594b7d" providerId="ADAL" clId="{59DFD5F3-7D3E-49E5-AA85-24AAE05E53AF}" dt="2021-05-28T20:07:13.178" v="7516" actId="1076"/>
          <ac:picMkLst>
            <pc:docMk/>
            <pc:sldMk cId="2202005953" sldId="304"/>
            <ac:picMk id="13" creationId="{E071D156-34AD-464B-8428-BEC97913FAD0}"/>
          </ac:picMkLst>
        </pc:picChg>
        <pc:picChg chg="add del mod">
          <ac:chgData name="Kaitlyn Poepsel" userId="a7bb61b9-7fad-410e-adc7-447ca8594b7d" providerId="ADAL" clId="{59DFD5F3-7D3E-49E5-AA85-24AAE05E53AF}" dt="2021-05-28T20:05:25.439" v="7462" actId="478"/>
          <ac:picMkLst>
            <pc:docMk/>
            <pc:sldMk cId="2202005953" sldId="304"/>
            <ac:picMk id="14" creationId="{F47F42C5-84F3-4B34-8CA6-08C981409C74}"/>
          </ac:picMkLst>
        </pc:picChg>
        <pc:picChg chg="add del mod">
          <ac:chgData name="Kaitlyn Poepsel" userId="a7bb61b9-7fad-410e-adc7-447ca8594b7d" providerId="ADAL" clId="{59DFD5F3-7D3E-49E5-AA85-24AAE05E53AF}" dt="2021-05-28T20:05:25.909" v="7463" actId="478"/>
          <ac:picMkLst>
            <pc:docMk/>
            <pc:sldMk cId="2202005953" sldId="304"/>
            <ac:picMk id="15" creationId="{BED23FED-C226-45A3-AA88-2803468CD5F6}"/>
          </ac:picMkLst>
        </pc:picChg>
        <pc:picChg chg="add mod">
          <ac:chgData name="Kaitlyn Poepsel" userId="a7bb61b9-7fad-410e-adc7-447ca8594b7d" providerId="ADAL" clId="{59DFD5F3-7D3E-49E5-AA85-24AAE05E53AF}" dt="2021-05-28T20:08:56.376" v="7523" actId="1076"/>
          <ac:picMkLst>
            <pc:docMk/>
            <pc:sldMk cId="2202005953" sldId="304"/>
            <ac:picMk id="16" creationId="{F593FFD9-F205-410D-91F9-64A7464ECC61}"/>
          </ac:picMkLst>
        </pc:picChg>
        <pc:picChg chg="add mod">
          <ac:chgData name="Kaitlyn Poepsel" userId="a7bb61b9-7fad-410e-adc7-447ca8594b7d" providerId="ADAL" clId="{59DFD5F3-7D3E-49E5-AA85-24AAE05E53AF}" dt="2021-05-28T19:53:59.899" v="7441" actId="1076"/>
          <ac:picMkLst>
            <pc:docMk/>
            <pc:sldMk cId="2202005953" sldId="304"/>
            <ac:picMk id="21" creationId="{8FFB2D5E-AE70-40D6-B04B-9EEE53424C09}"/>
          </ac:picMkLst>
        </pc:picChg>
        <pc:picChg chg="add del mod modCrop">
          <ac:chgData name="Kaitlyn Poepsel" userId="a7bb61b9-7fad-410e-adc7-447ca8594b7d" providerId="ADAL" clId="{59DFD5F3-7D3E-49E5-AA85-24AAE05E53AF}" dt="2021-05-28T21:25:17.429" v="7930" actId="478"/>
          <ac:picMkLst>
            <pc:docMk/>
            <pc:sldMk cId="2202005953" sldId="304"/>
            <ac:picMk id="22" creationId="{577E2958-BFAD-4676-B685-62697FFC198C}"/>
          </ac:picMkLst>
        </pc:picChg>
        <pc:picChg chg="add mod modCrop">
          <ac:chgData name="Kaitlyn Poepsel" userId="a7bb61b9-7fad-410e-adc7-447ca8594b7d" providerId="ADAL" clId="{59DFD5F3-7D3E-49E5-AA85-24AAE05E53AF}" dt="2021-06-01T13:46:34.667" v="8146" actId="12789"/>
          <ac:picMkLst>
            <pc:docMk/>
            <pc:sldMk cId="2202005953" sldId="304"/>
            <ac:picMk id="26" creationId="{B7D3505A-6CC8-4864-A8D2-054684C43AD5}"/>
          </ac:picMkLst>
        </pc:picChg>
        <pc:cxnChg chg="add mod">
          <ac:chgData name="Kaitlyn Poepsel" userId="a7bb61b9-7fad-410e-adc7-447ca8594b7d" providerId="ADAL" clId="{59DFD5F3-7D3E-49E5-AA85-24AAE05E53AF}" dt="2021-05-28T20:14:16.676" v="7553" actId="208"/>
          <ac:cxnSpMkLst>
            <pc:docMk/>
            <pc:sldMk cId="2202005953" sldId="304"/>
            <ac:cxnSpMk id="25" creationId="{7DC298FB-6962-4661-98A9-915E5BBC5E66}"/>
          </ac:cxnSpMkLst>
        </pc:cxnChg>
      </pc:sldChg>
      <pc:sldChg chg="new del">
        <pc:chgData name="Kaitlyn Poepsel" userId="a7bb61b9-7fad-410e-adc7-447ca8594b7d" providerId="ADAL" clId="{59DFD5F3-7D3E-49E5-AA85-24AAE05E53AF}" dt="2021-05-28T19:52:31.047" v="7419" actId="680"/>
        <pc:sldMkLst>
          <pc:docMk/>
          <pc:sldMk cId="4099172474" sldId="304"/>
        </pc:sldMkLst>
      </pc:sldChg>
      <pc:sldChg chg="delSp modSp add del mod">
        <pc:chgData name="Kaitlyn Poepsel" userId="a7bb61b9-7fad-410e-adc7-447ca8594b7d" providerId="ADAL" clId="{59DFD5F3-7D3E-49E5-AA85-24AAE05E53AF}" dt="2021-05-28T20:17:10.655" v="7569" actId="47"/>
        <pc:sldMkLst>
          <pc:docMk/>
          <pc:sldMk cId="747175040" sldId="305"/>
        </pc:sldMkLst>
        <pc:picChg chg="del mod modCrop">
          <ac:chgData name="Kaitlyn Poepsel" userId="a7bb61b9-7fad-410e-adc7-447ca8594b7d" providerId="ADAL" clId="{59DFD5F3-7D3E-49E5-AA85-24AAE05E53AF}" dt="2021-05-28T20:17:01.955" v="7565" actId="21"/>
          <ac:picMkLst>
            <pc:docMk/>
            <pc:sldMk cId="747175040" sldId="305"/>
            <ac:picMk id="7" creationId="{EE9E9C3B-E4A0-4647-BC97-D4ADF7D094FE}"/>
          </ac:picMkLst>
        </pc:picChg>
      </pc:sldChg>
      <pc:sldChg chg="addSp delSp modSp add del mod ord">
        <pc:chgData name="Kaitlyn Poepsel" userId="a7bb61b9-7fad-410e-adc7-447ca8594b7d" providerId="ADAL" clId="{59DFD5F3-7D3E-49E5-AA85-24AAE05E53AF}" dt="2021-05-28T21:44:12.580" v="8091" actId="47"/>
        <pc:sldMkLst>
          <pc:docMk/>
          <pc:sldMk cId="968907711" sldId="305"/>
        </pc:sldMkLst>
        <pc:spChg chg="add del mod">
          <ac:chgData name="Kaitlyn Poepsel" userId="a7bb61b9-7fad-410e-adc7-447ca8594b7d" providerId="ADAL" clId="{59DFD5F3-7D3E-49E5-AA85-24AAE05E53AF}" dt="2021-05-28T20:44:44.401" v="7777" actId="478"/>
          <ac:spMkLst>
            <pc:docMk/>
            <pc:sldMk cId="968907711" sldId="305"/>
            <ac:spMk id="3" creationId="{75368B1C-7C96-4A2B-9AE9-73403B0659DD}"/>
          </ac:spMkLst>
        </pc:spChg>
        <pc:picChg chg="del">
          <ac:chgData name="Kaitlyn Poepsel" userId="a7bb61b9-7fad-410e-adc7-447ca8594b7d" providerId="ADAL" clId="{59DFD5F3-7D3E-49E5-AA85-24AAE05E53AF}" dt="2021-05-28T20:44:40.444" v="7775" actId="478"/>
          <ac:picMkLst>
            <pc:docMk/>
            <pc:sldMk cId="968907711" sldId="305"/>
            <ac:picMk id="7" creationId="{EE9E9C3B-E4A0-4647-BC97-D4ADF7D094FE}"/>
          </ac:picMkLst>
        </pc:picChg>
        <pc:picChg chg="del">
          <ac:chgData name="Kaitlyn Poepsel" userId="a7bb61b9-7fad-410e-adc7-447ca8594b7d" providerId="ADAL" clId="{59DFD5F3-7D3E-49E5-AA85-24AAE05E53AF}" dt="2021-05-28T20:44:41.888" v="7776" actId="478"/>
          <ac:picMkLst>
            <pc:docMk/>
            <pc:sldMk cId="968907711" sldId="305"/>
            <ac:picMk id="8" creationId="{5ED7EA1A-A167-4F13-9598-0C90272B4192}"/>
          </ac:picMkLst>
        </pc:picChg>
        <pc:picChg chg="add mod">
          <ac:chgData name="Kaitlyn Poepsel" userId="a7bb61b9-7fad-410e-adc7-447ca8594b7d" providerId="ADAL" clId="{59DFD5F3-7D3E-49E5-AA85-24AAE05E53AF}" dt="2021-05-28T20:44:52.019" v="7780" actId="1076"/>
          <ac:picMkLst>
            <pc:docMk/>
            <pc:sldMk cId="968907711" sldId="305"/>
            <ac:picMk id="11" creationId="{7AB47315-151F-4C39-B6D9-D1BD92693285}"/>
          </ac:picMkLst>
        </pc:picChg>
        <pc:picChg chg="add mod">
          <ac:chgData name="Kaitlyn Poepsel" userId="a7bb61b9-7fad-410e-adc7-447ca8594b7d" providerId="ADAL" clId="{59DFD5F3-7D3E-49E5-AA85-24AAE05E53AF}" dt="2021-05-28T20:44:54.079" v="7781" actId="1076"/>
          <ac:picMkLst>
            <pc:docMk/>
            <pc:sldMk cId="968907711" sldId="305"/>
            <ac:picMk id="12" creationId="{79358C60-E17D-46B5-AB40-AAEDF2C65E02}"/>
          </ac:picMkLst>
        </pc:picChg>
      </pc:sldChg>
      <pc:sldChg chg="addSp delSp modSp new del mod ord">
        <pc:chgData name="Kaitlyn Poepsel" userId="a7bb61b9-7fad-410e-adc7-447ca8594b7d" providerId="ADAL" clId="{59DFD5F3-7D3E-49E5-AA85-24AAE05E53AF}" dt="2021-06-01T13:46:03.366" v="8137" actId="47"/>
        <pc:sldMkLst>
          <pc:docMk/>
          <pc:sldMk cId="1557424807" sldId="305"/>
        </pc:sldMkLst>
        <pc:spChg chg="mod">
          <ac:chgData name="Kaitlyn Poepsel" userId="a7bb61b9-7fad-410e-adc7-447ca8594b7d" providerId="ADAL" clId="{59DFD5F3-7D3E-49E5-AA85-24AAE05E53AF}" dt="2021-06-01T13:46:01.699" v="8136"/>
          <ac:spMkLst>
            <pc:docMk/>
            <pc:sldMk cId="1557424807" sldId="305"/>
            <ac:spMk id="2" creationId="{B8C44412-9266-40C9-8666-2C4CAFA52315}"/>
          </ac:spMkLst>
        </pc:spChg>
        <pc:spChg chg="mod">
          <ac:chgData name="Kaitlyn Poepsel" userId="a7bb61b9-7fad-410e-adc7-447ca8594b7d" providerId="ADAL" clId="{59DFD5F3-7D3E-49E5-AA85-24AAE05E53AF}" dt="2021-06-01T13:45:58.883" v="8133"/>
          <ac:spMkLst>
            <pc:docMk/>
            <pc:sldMk cId="1557424807" sldId="305"/>
            <ac:spMk id="3" creationId="{B79582B6-FADF-4B91-9D68-A50612751364}"/>
          </ac:spMkLst>
        </pc:spChg>
        <pc:spChg chg="add del">
          <ac:chgData name="Kaitlyn Poepsel" userId="a7bb61b9-7fad-410e-adc7-447ca8594b7d" providerId="ADAL" clId="{59DFD5F3-7D3E-49E5-AA85-24AAE05E53AF}" dt="2021-06-01T13:46:00.111" v="8135" actId="478"/>
          <ac:spMkLst>
            <pc:docMk/>
            <pc:sldMk cId="1557424807" sldId="305"/>
            <ac:spMk id="4" creationId="{98683FB5-9067-4B36-A81F-89AE2E33E8B9}"/>
          </ac:spMkLst>
        </pc:spChg>
        <pc:picChg chg="add del mod">
          <ac:chgData name="Kaitlyn Poepsel" userId="a7bb61b9-7fad-410e-adc7-447ca8594b7d" providerId="ADAL" clId="{59DFD5F3-7D3E-49E5-AA85-24AAE05E53AF}" dt="2021-06-01T13:45:59.314" v="8134"/>
          <ac:picMkLst>
            <pc:docMk/>
            <pc:sldMk cId="1557424807" sldId="305"/>
            <ac:picMk id="8" creationId="{0BF4BC6C-A9CC-4AEA-893A-2C66857B992F}"/>
          </ac:picMkLst>
        </pc:picChg>
        <pc:picChg chg="add del mod">
          <ac:chgData name="Kaitlyn Poepsel" userId="a7bb61b9-7fad-410e-adc7-447ca8594b7d" providerId="ADAL" clId="{59DFD5F3-7D3E-49E5-AA85-24AAE05E53AF}" dt="2021-06-01T13:45:57.909" v="8132"/>
          <ac:picMkLst>
            <pc:docMk/>
            <pc:sldMk cId="1557424807" sldId="305"/>
            <ac:picMk id="9" creationId="{A0C9C8E9-5DE6-4174-982F-D81A14BE8788}"/>
          </ac:picMkLst>
        </pc:picChg>
      </pc:sldChg>
      <pc:sldChg chg="delSp modSp add del mod">
        <pc:chgData name="Kaitlyn Poepsel" userId="a7bb61b9-7fad-410e-adc7-447ca8594b7d" providerId="ADAL" clId="{59DFD5F3-7D3E-49E5-AA85-24AAE05E53AF}" dt="2021-05-28T20:21:52.632" v="7602" actId="47"/>
        <pc:sldMkLst>
          <pc:docMk/>
          <pc:sldMk cId="4037012044" sldId="305"/>
        </pc:sldMkLst>
        <pc:picChg chg="del mod modCrop">
          <ac:chgData name="Kaitlyn Poepsel" userId="a7bb61b9-7fad-410e-adc7-447ca8594b7d" providerId="ADAL" clId="{59DFD5F3-7D3E-49E5-AA85-24AAE05E53AF}" dt="2021-05-28T20:21:47.493" v="7599" actId="21"/>
          <ac:picMkLst>
            <pc:docMk/>
            <pc:sldMk cId="4037012044" sldId="305"/>
            <ac:picMk id="9" creationId="{219F42B6-3F76-45D3-93C9-76F31C44A376}"/>
          </ac:picMkLst>
        </pc:picChg>
      </pc:sldChg>
      <pc:sldChg chg="addSp delSp modSp add del mod ord">
        <pc:chgData name="Kaitlyn Poepsel" userId="a7bb61b9-7fad-410e-adc7-447ca8594b7d" providerId="ADAL" clId="{59DFD5F3-7D3E-49E5-AA85-24AAE05E53AF}" dt="2021-05-28T21:44:12.580" v="8091" actId="47"/>
        <pc:sldMkLst>
          <pc:docMk/>
          <pc:sldMk cId="3760346950" sldId="306"/>
        </pc:sldMkLst>
        <pc:spChg chg="add del mod">
          <ac:chgData name="Kaitlyn Poepsel" userId="a7bb61b9-7fad-410e-adc7-447ca8594b7d" providerId="ADAL" clId="{59DFD5F3-7D3E-49E5-AA85-24AAE05E53AF}" dt="2021-05-28T20:45:10.579" v="7789" actId="478"/>
          <ac:spMkLst>
            <pc:docMk/>
            <pc:sldMk cId="3760346950" sldId="306"/>
            <ac:spMk id="3" creationId="{D87C9DB4-272D-4448-9BE2-6B025E6F1543}"/>
          </ac:spMkLst>
        </pc:spChg>
        <pc:picChg chg="del">
          <ac:chgData name="Kaitlyn Poepsel" userId="a7bb61b9-7fad-410e-adc7-447ca8594b7d" providerId="ADAL" clId="{59DFD5F3-7D3E-49E5-AA85-24AAE05E53AF}" dt="2021-05-28T20:45:08.819" v="7786" actId="478"/>
          <ac:picMkLst>
            <pc:docMk/>
            <pc:sldMk cId="3760346950" sldId="306"/>
            <ac:picMk id="7" creationId="{EE9E9C3B-E4A0-4647-BC97-D4ADF7D094FE}"/>
          </ac:picMkLst>
        </pc:picChg>
        <pc:picChg chg="del mod">
          <ac:chgData name="Kaitlyn Poepsel" userId="a7bb61b9-7fad-410e-adc7-447ca8594b7d" providerId="ADAL" clId="{59DFD5F3-7D3E-49E5-AA85-24AAE05E53AF}" dt="2021-05-28T20:45:09.862" v="7788" actId="478"/>
          <ac:picMkLst>
            <pc:docMk/>
            <pc:sldMk cId="3760346950" sldId="306"/>
            <ac:picMk id="8" creationId="{5ED7EA1A-A167-4F13-9598-0C90272B4192}"/>
          </ac:picMkLst>
        </pc:picChg>
        <pc:picChg chg="add mod">
          <ac:chgData name="Kaitlyn Poepsel" userId="a7bb61b9-7fad-410e-adc7-447ca8594b7d" providerId="ADAL" clId="{59DFD5F3-7D3E-49E5-AA85-24AAE05E53AF}" dt="2021-05-28T20:45:19.692" v="7793" actId="14100"/>
          <ac:picMkLst>
            <pc:docMk/>
            <pc:sldMk cId="3760346950" sldId="306"/>
            <ac:picMk id="11" creationId="{E2CBCFF3-FFAB-45BA-8D97-5F58FA07F31B}"/>
          </ac:picMkLst>
        </pc:picChg>
        <pc:picChg chg="add mod">
          <ac:chgData name="Kaitlyn Poepsel" userId="a7bb61b9-7fad-410e-adc7-447ca8594b7d" providerId="ADAL" clId="{59DFD5F3-7D3E-49E5-AA85-24AAE05E53AF}" dt="2021-05-28T20:45:21.167" v="7794" actId="1076"/>
          <ac:picMkLst>
            <pc:docMk/>
            <pc:sldMk cId="3760346950" sldId="306"/>
            <ac:picMk id="12" creationId="{BD235C90-FFE0-4138-9865-4C39006FFE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9EAC4-FB0A-48A3-911D-677E78F2137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C5E3BE-2BF0-473B-BD2B-6EF14EE49737}">
      <dgm:prSet/>
      <dgm:spPr/>
      <dgm:t>
        <a:bodyPr/>
        <a:lstStyle/>
        <a:p>
          <a:r>
            <a:rPr lang="en-US" dirty="0"/>
            <a:t>Point In Time (PIT) Count</a:t>
          </a:r>
        </a:p>
      </dgm:t>
    </dgm:pt>
    <dgm:pt modelId="{BF55B6D2-E4F3-4093-9317-26C9C91060A2}" type="parTrans" cxnId="{EF931C45-A4D2-4C4A-B78E-604A8A436711}">
      <dgm:prSet/>
      <dgm:spPr/>
      <dgm:t>
        <a:bodyPr/>
        <a:lstStyle/>
        <a:p>
          <a:endParaRPr lang="en-US"/>
        </a:p>
      </dgm:t>
    </dgm:pt>
    <dgm:pt modelId="{3860DCF5-E592-4692-BF83-782C9D40D8C4}" type="sibTrans" cxnId="{EF931C45-A4D2-4C4A-B78E-604A8A436711}">
      <dgm:prSet/>
      <dgm:spPr/>
      <dgm:t>
        <a:bodyPr/>
        <a:lstStyle/>
        <a:p>
          <a:endParaRPr lang="en-US"/>
        </a:p>
      </dgm:t>
    </dgm:pt>
    <dgm:pt modelId="{4008C39B-6763-4A43-A2B3-43309D27AE5D}">
      <dgm:prSet/>
      <dgm:spPr/>
      <dgm:t>
        <a:bodyPr/>
        <a:lstStyle/>
        <a:p>
          <a:r>
            <a:rPr lang="en-US" dirty="0"/>
            <a:t>Counts and collects demographic information on sheltered and unsheltered persons experiencing homelessness</a:t>
          </a:r>
        </a:p>
      </dgm:t>
    </dgm:pt>
    <dgm:pt modelId="{A367929E-5383-4E2B-A5B2-E01B5B430BDF}" type="parTrans" cxnId="{DF8A0A20-6469-40AD-BAFB-FAD5CE54C0A1}">
      <dgm:prSet/>
      <dgm:spPr/>
      <dgm:t>
        <a:bodyPr/>
        <a:lstStyle/>
        <a:p>
          <a:endParaRPr lang="en-US"/>
        </a:p>
      </dgm:t>
    </dgm:pt>
    <dgm:pt modelId="{95D6CCC7-9335-49F9-B6BC-BEBD79F68FCC}" type="sibTrans" cxnId="{DF8A0A20-6469-40AD-BAFB-FAD5CE54C0A1}">
      <dgm:prSet/>
      <dgm:spPr/>
      <dgm:t>
        <a:bodyPr/>
        <a:lstStyle/>
        <a:p>
          <a:endParaRPr lang="en-US"/>
        </a:p>
      </dgm:t>
    </dgm:pt>
    <dgm:pt modelId="{23797A03-F2B9-43EB-8C13-E9BBF073D1CC}">
      <dgm:prSet/>
      <dgm:spPr/>
      <dgm:t>
        <a:bodyPr/>
        <a:lstStyle/>
        <a:p>
          <a:r>
            <a:rPr lang="en-US" dirty="0"/>
            <a:t>Conducted on a single night, typically at the end of January</a:t>
          </a:r>
        </a:p>
      </dgm:t>
    </dgm:pt>
    <dgm:pt modelId="{D5AEF1EF-A93A-41BF-99F1-4F9A27B33B06}" type="parTrans" cxnId="{073F3813-9554-4E48-9F2C-B7F65376403F}">
      <dgm:prSet/>
      <dgm:spPr/>
      <dgm:t>
        <a:bodyPr/>
        <a:lstStyle/>
        <a:p>
          <a:endParaRPr lang="en-US"/>
        </a:p>
      </dgm:t>
    </dgm:pt>
    <dgm:pt modelId="{17711D2D-FDD8-40D0-A9B3-23EEE1FE6823}" type="sibTrans" cxnId="{073F3813-9554-4E48-9F2C-B7F65376403F}">
      <dgm:prSet/>
      <dgm:spPr/>
      <dgm:t>
        <a:bodyPr/>
        <a:lstStyle/>
        <a:p>
          <a:endParaRPr lang="en-US"/>
        </a:p>
      </dgm:t>
    </dgm:pt>
    <dgm:pt modelId="{70DE4BB7-172A-4A0C-9590-20C111CA08F1}">
      <dgm:prSet/>
      <dgm:spPr/>
      <dgm:t>
        <a:bodyPr/>
        <a:lstStyle/>
        <a:p>
          <a:r>
            <a:rPr lang="en-US" dirty="0"/>
            <a:t>Sheltered Count</a:t>
          </a:r>
        </a:p>
      </dgm:t>
    </dgm:pt>
    <dgm:pt modelId="{2221AA13-9EE5-4782-B53D-210204561425}" type="parTrans" cxnId="{D88B1439-4216-406B-BB39-8F4EBF3C07AF}">
      <dgm:prSet/>
      <dgm:spPr/>
      <dgm:t>
        <a:bodyPr/>
        <a:lstStyle/>
        <a:p>
          <a:endParaRPr lang="en-US"/>
        </a:p>
      </dgm:t>
    </dgm:pt>
    <dgm:pt modelId="{D0F096CB-1387-49A5-A267-355B5553F4ED}" type="sibTrans" cxnId="{D88B1439-4216-406B-BB39-8F4EBF3C07AF}">
      <dgm:prSet/>
      <dgm:spPr/>
      <dgm:t>
        <a:bodyPr/>
        <a:lstStyle/>
        <a:p>
          <a:endParaRPr lang="en-US"/>
        </a:p>
      </dgm:t>
    </dgm:pt>
    <dgm:pt modelId="{B97ED823-536E-45B6-9F46-A7D6E664BDDE}">
      <dgm:prSet/>
      <dgm:spPr/>
      <dgm:t>
        <a:bodyPr/>
        <a:lstStyle/>
        <a:p>
          <a:r>
            <a:rPr lang="en-US"/>
            <a:t>Emergency Shelter (ES)</a:t>
          </a:r>
        </a:p>
      </dgm:t>
    </dgm:pt>
    <dgm:pt modelId="{263ABCF0-ACC9-4AD7-8788-9033409612A7}" type="parTrans" cxnId="{1E5522CE-A798-4F4C-94AD-82FD88C626BE}">
      <dgm:prSet/>
      <dgm:spPr/>
      <dgm:t>
        <a:bodyPr/>
        <a:lstStyle/>
        <a:p>
          <a:endParaRPr lang="en-US"/>
        </a:p>
      </dgm:t>
    </dgm:pt>
    <dgm:pt modelId="{2E581FBB-4DA3-4D20-BF3C-0317588B33D9}" type="sibTrans" cxnId="{1E5522CE-A798-4F4C-94AD-82FD88C626BE}">
      <dgm:prSet/>
      <dgm:spPr/>
      <dgm:t>
        <a:bodyPr/>
        <a:lstStyle/>
        <a:p>
          <a:endParaRPr lang="en-US"/>
        </a:p>
      </dgm:t>
    </dgm:pt>
    <dgm:pt modelId="{700DCA8E-DBB1-4D41-A7A2-AB64926685D5}">
      <dgm:prSet/>
      <dgm:spPr/>
      <dgm:t>
        <a:bodyPr/>
        <a:lstStyle/>
        <a:p>
          <a:r>
            <a:rPr lang="en-US"/>
            <a:t>Safe Havens (SH)</a:t>
          </a:r>
        </a:p>
      </dgm:t>
    </dgm:pt>
    <dgm:pt modelId="{78BAF2A3-D055-4882-8922-ED479B1EB762}" type="parTrans" cxnId="{2C769037-72DB-4B05-810D-E72F1DFA5AB8}">
      <dgm:prSet/>
      <dgm:spPr/>
      <dgm:t>
        <a:bodyPr/>
        <a:lstStyle/>
        <a:p>
          <a:endParaRPr lang="en-US"/>
        </a:p>
      </dgm:t>
    </dgm:pt>
    <dgm:pt modelId="{F3FD879F-598B-458B-A7BD-1BCF56B8A00F}" type="sibTrans" cxnId="{2C769037-72DB-4B05-810D-E72F1DFA5AB8}">
      <dgm:prSet/>
      <dgm:spPr/>
      <dgm:t>
        <a:bodyPr/>
        <a:lstStyle/>
        <a:p>
          <a:endParaRPr lang="en-US"/>
        </a:p>
      </dgm:t>
    </dgm:pt>
    <dgm:pt modelId="{9EC6A9E8-4F19-4436-95BF-58F8678FCE03}">
      <dgm:prSet/>
      <dgm:spPr/>
      <dgm:t>
        <a:bodyPr/>
        <a:lstStyle/>
        <a:p>
          <a:r>
            <a:rPr lang="en-US"/>
            <a:t>Transitional Housing (TH)</a:t>
          </a:r>
        </a:p>
      </dgm:t>
    </dgm:pt>
    <dgm:pt modelId="{A48BB357-B32B-4F9F-9521-66CB151B78E7}" type="parTrans" cxnId="{28EBF8A4-0606-4374-9AC7-291CD103EA69}">
      <dgm:prSet/>
      <dgm:spPr/>
      <dgm:t>
        <a:bodyPr/>
        <a:lstStyle/>
        <a:p>
          <a:endParaRPr lang="en-US"/>
        </a:p>
      </dgm:t>
    </dgm:pt>
    <dgm:pt modelId="{F1974447-4FEF-43C6-8479-F60EA2932DDC}" type="sibTrans" cxnId="{28EBF8A4-0606-4374-9AC7-291CD103EA69}">
      <dgm:prSet/>
      <dgm:spPr/>
      <dgm:t>
        <a:bodyPr/>
        <a:lstStyle/>
        <a:p>
          <a:endParaRPr lang="en-US"/>
        </a:p>
      </dgm:t>
    </dgm:pt>
    <dgm:pt modelId="{DD19D413-228C-422E-BCF5-CE9C718F2078}">
      <dgm:prSet/>
      <dgm:spPr/>
      <dgm:t>
        <a:bodyPr/>
        <a:lstStyle/>
        <a:p>
          <a:r>
            <a:rPr lang="en-US" dirty="0"/>
            <a:t>Unsheltered (UN) count</a:t>
          </a:r>
        </a:p>
      </dgm:t>
    </dgm:pt>
    <dgm:pt modelId="{E282D65B-1E6D-4F4B-AAAC-07661A93A82A}" type="parTrans" cxnId="{BF6E7BB0-2DD9-4C86-897E-507B1BD1B378}">
      <dgm:prSet/>
      <dgm:spPr/>
      <dgm:t>
        <a:bodyPr/>
        <a:lstStyle/>
        <a:p>
          <a:endParaRPr lang="en-US"/>
        </a:p>
      </dgm:t>
    </dgm:pt>
    <dgm:pt modelId="{7D45196F-BE29-41A6-BC81-F68C784BE656}" type="sibTrans" cxnId="{BF6E7BB0-2DD9-4C86-897E-507B1BD1B378}">
      <dgm:prSet/>
      <dgm:spPr/>
      <dgm:t>
        <a:bodyPr/>
        <a:lstStyle/>
        <a:p>
          <a:endParaRPr lang="en-US"/>
        </a:p>
      </dgm:t>
    </dgm:pt>
    <dgm:pt modelId="{4CCEE8BB-2F8D-4AD6-82C2-0F71A379066A}">
      <dgm:prSet/>
      <dgm:spPr/>
      <dgm:t>
        <a:bodyPr/>
        <a:lstStyle/>
        <a:p>
          <a:r>
            <a:rPr lang="en-US" dirty="0"/>
            <a:t>Individuals staying on the streets, encampments, in their car, or other places not intended as housing</a:t>
          </a:r>
        </a:p>
      </dgm:t>
    </dgm:pt>
    <dgm:pt modelId="{20D26317-17E6-4F69-8A3F-DE30317660A1}" type="parTrans" cxnId="{F34B46D2-7466-44D4-9525-C6F5C0B95F24}">
      <dgm:prSet/>
      <dgm:spPr/>
      <dgm:t>
        <a:bodyPr/>
        <a:lstStyle/>
        <a:p>
          <a:endParaRPr lang="en-US"/>
        </a:p>
      </dgm:t>
    </dgm:pt>
    <dgm:pt modelId="{F49354CC-5364-499F-9F2F-91D55D18CCE1}" type="sibTrans" cxnId="{F34B46D2-7466-44D4-9525-C6F5C0B95F24}">
      <dgm:prSet/>
      <dgm:spPr/>
      <dgm:t>
        <a:bodyPr/>
        <a:lstStyle/>
        <a:p>
          <a:endParaRPr lang="en-US"/>
        </a:p>
      </dgm:t>
    </dgm:pt>
    <dgm:pt modelId="{AF3E4D42-793F-4C83-8C78-588803643872}" type="pres">
      <dgm:prSet presAssocID="{EF19EAC4-FB0A-48A3-911D-677E78F2137A}" presName="linear" presStyleCnt="0">
        <dgm:presLayoutVars>
          <dgm:animLvl val="lvl"/>
          <dgm:resizeHandles val="exact"/>
        </dgm:presLayoutVars>
      </dgm:prSet>
      <dgm:spPr/>
    </dgm:pt>
    <dgm:pt modelId="{141BC7DF-DE69-485D-8DE4-4A3899503A33}" type="pres">
      <dgm:prSet presAssocID="{95C5E3BE-2BF0-473B-BD2B-6EF14EE497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696C49-DDF0-4808-91B5-694F0FC87783}" type="pres">
      <dgm:prSet presAssocID="{95C5E3BE-2BF0-473B-BD2B-6EF14EE49737}" presName="childText" presStyleLbl="revTx" presStyleIdx="0" presStyleCnt="3">
        <dgm:presLayoutVars>
          <dgm:bulletEnabled val="1"/>
        </dgm:presLayoutVars>
      </dgm:prSet>
      <dgm:spPr/>
    </dgm:pt>
    <dgm:pt modelId="{49EDCCB9-2C2E-41AA-B28B-6D4F125F18C0}" type="pres">
      <dgm:prSet presAssocID="{70DE4BB7-172A-4A0C-9590-20C111CA08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387D23-182E-4952-8077-ED46D8C35FC4}" type="pres">
      <dgm:prSet presAssocID="{70DE4BB7-172A-4A0C-9590-20C111CA08F1}" presName="childText" presStyleLbl="revTx" presStyleIdx="1" presStyleCnt="3">
        <dgm:presLayoutVars>
          <dgm:bulletEnabled val="1"/>
        </dgm:presLayoutVars>
      </dgm:prSet>
      <dgm:spPr/>
    </dgm:pt>
    <dgm:pt modelId="{CF257F1C-3574-4440-BB3B-DE23DCF8B03A}" type="pres">
      <dgm:prSet presAssocID="{DD19D413-228C-422E-BCF5-CE9C718F20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418079-2D72-4962-9172-C705A383E687}" type="pres">
      <dgm:prSet presAssocID="{DD19D413-228C-422E-BCF5-CE9C718F207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3F3813-9554-4E48-9F2C-B7F65376403F}" srcId="{95C5E3BE-2BF0-473B-BD2B-6EF14EE49737}" destId="{23797A03-F2B9-43EB-8C13-E9BBF073D1CC}" srcOrd="1" destOrd="0" parTransId="{D5AEF1EF-A93A-41BF-99F1-4F9A27B33B06}" sibTransId="{17711D2D-FDD8-40D0-A9B3-23EEE1FE6823}"/>
    <dgm:cxn modelId="{568E6E1F-B5CB-428B-B4F4-E06942E37174}" type="presOf" srcId="{700DCA8E-DBB1-4D41-A7A2-AB64926685D5}" destId="{C2387D23-182E-4952-8077-ED46D8C35FC4}" srcOrd="0" destOrd="1" presId="urn:microsoft.com/office/officeart/2005/8/layout/vList2"/>
    <dgm:cxn modelId="{DF8A0A20-6469-40AD-BAFB-FAD5CE54C0A1}" srcId="{95C5E3BE-2BF0-473B-BD2B-6EF14EE49737}" destId="{4008C39B-6763-4A43-A2B3-43309D27AE5D}" srcOrd="0" destOrd="0" parTransId="{A367929E-5383-4E2B-A5B2-E01B5B430BDF}" sibTransId="{95D6CCC7-9335-49F9-B6BC-BEBD79F68FCC}"/>
    <dgm:cxn modelId="{D500D021-9C68-4A63-A318-772CCA9A61E9}" type="presOf" srcId="{4CCEE8BB-2F8D-4AD6-82C2-0F71A379066A}" destId="{66418079-2D72-4962-9172-C705A383E687}" srcOrd="0" destOrd="0" presId="urn:microsoft.com/office/officeart/2005/8/layout/vList2"/>
    <dgm:cxn modelId="{FB9B6C36-6D25-453E-841D-18D5C0910CBE}" type="presOf" srcId="{95C5E3BE-2BF0-473B-BD2B-6EF14EE49737}" destId="{141BC7DF-DE69-485D-8DE4-4A3899503A33}" srcOrd="0" destOrd="0" presId="urn:microsoft.com/office/officeart/2005/8/layout/vList2"/>
    <dgm:cxn modelId="{2C769037-72DB-4B05-810D-E72F1DFA5AB8}" srcId="{70DE4BB7-172A-4A0C-9590-20C111CA08F1}" destId="{700DCA8E-DBB1-4D41-A7A2-AB64926685D5}" srcOrd="1" destOrd="0" parTransId="{78BAF2A3-D055-4882-8922-ED479B1EB762}" sibTransId="{F3FD879F-598B-458B-A7BD-1BCF56B8A00F}"/>
    <dgm:cxn modelId="{D88B1439-4216-406B-BB39-8F4EBF3C07AF}" srcId="{EF19EAC4-FB0A-48A3-911D-677E78F2137A}" destId="{70DE4BB7-172A-4A0C-9590-20C111CA08F1}" srcOrd="1" destOrd="0" parTransId="{2221AA13-9EE5-4782-B53D-210204561425}" sibTransId="{D0F096CB-1387-49A5-A267-355B5553F4ED}"/>
    <dgm:cxn modelId="{EF931C45-A4D2-4C4A-B78E-604A8A436711}" srcId="{EF19EAC4-FB0A-48A3-911D-677E78F2137A}" destId="{95C5E3BE-2BF0-473B-BD2B-6EF14EE49737}" srcOrd="0" destOrd="0" parTransId="{BF55B6D2-E4F3-4093-9317-26C9C91060A2}" sibTransId="{3860DCF5-E592-4692-BF83-782C9D40D8C4}"/>
    <dgm:cxn modelId="{DCBB805A-EE48-49B2-A115-6632B103E6E4}" type="presOf" srcId="{23797A03-F2B9-43EB-8C13-E9BBF073D1CC}" destId="{54696C49-DDF0-4808-91B5-694F0FC87783}" srcOrd="0" destOrd="1" presId="urn:microsoft.com/office/officeart/2005/8/layout/vList2"/>
    <dgm:cxn modelId="{28EBF8A4-0606-4374-9AC7-291CD103EA69}" srcId="{70DE4BB7-172A-4A0C-9590-20C111CA08F1}" destId="{9EC6A9E8-4F19-4436-95BF-58F8678FCE03}" srcOrd="2" destOrd="0" parTransId="{A48BB357-B32B-4F9F-9521-66CB151B78E7}" sibTransId="{F1974447-4FEF-43C6-8479-F60EA2932DDC}"/>
    <dgm:cxn modelId="{C47E3AAA-0775-4BB4-929F-EA1A49C4CB50}" type="presOf" srcId="{EF19EAC4-FB0A-48A3-911D-677E78F2137A}" destId="{AF3E4D42-793F-4C83-8C78-588803643872}" srcOrd="0" destOrd="0" presId="urn:microsoft.com/office/officeart/2005/8/layout/vList2"/>
    <dgm:cxn modelId="{BF6E7BB0-2DD9-4C86-897E-507B1BD1B378}" srcId="{EF19EAC4-FB0A-48A3-911D-677E78F2137A}" destId="{DD19D413-228C-422E-BCF5-CE9C718F2078}" srcOrd="2" destOrd="0" parTransId="{E282D65B-1E6D-4F4B-AAAC-07661A93A82A}" sibTransId="{7D45196F-BE29-41A6-BC81-F68C784BE656}"/>
    <dgm:cxn modelId="{6ABBE5B6-D3B6-4CFA-984E-A3FA6D184AF0}" type="presOf" srcId="{9EC6A9E8-4F19-4436-95BF-58F8678FCE03}" destId="{C2387D23-182E-4952-8077-ED46D8C35FC4}" srcOrd="0" destOrd="2" presId="urn:microsoft.com/office/officeart/2005/8/layout/vList2"/>
    <dgm:cxn modelId="{83A648C8-ECD6-4EDA-AD00-87AC011F368C}" type="presOf" srcId="{70DE4BB7-172A-4A0C-9590-20C111CA08F1}" destId="{49EDCCB9-2C2E-41AA-B28B-6D4F125F18C0}" srcOrd="0" destOrd="0" presId="urn:microsoft.com/office/officeart/2005/8/layout/vList2"/>
    <dgm:cxn modelId="{C5E2FACC-1F59-4DDB-AA84-61149035672A}" type="presOf" srcId="{B97ED823-536E-45B6-9F46-A7D6E664BDDE}" destId="{C2387D23-182E-4952-8077-ED46D8C35FC4}" srcOrd="0" destOrd="0" presId="urn:microsoft.com/office/officeart/2005/8/layout/vList2"/>
    <dgm:cxn modelId="{1E5522CE-A798-4F4C-94AD-82FD88C626BE}" srcId="{70DE4BB7-172A-4A0C-9590-20C111CA08F1}" destId="{B97ED823-536E-45B6-9F46-A7D6E664BDDE}" srcOrd="0" destOrd="0" parTransId="{263ABCF0-ACC9-4AD7-8788-9033409612A7}" sibTransId="{2E581FBB-4DA3-4D20-BF3C-0317588B33D9}"/>
    <dgm:cxn modelId="{2FB477CF-2F0B-47B3-8366-58A2DD9584FA}" type="presOf" srcId="{DD19D413-228C-422E-BCF5-CE9C718F2078}" destId="{CF257F1C-3574-4440-BB3B-DE23DCF8B03A}" srcOrd="0" destOrd="0" presId="urn:microsoft.com/office/officeart/2005/8/layout/vList2"/>
    <dgm:cxn modelId="{F34B46D2-7466-44D4-9525-C6F5C0B95F24}" srcId="{DD19D413-228C-422E-BCF5-CE9C718F2078}" destId="{4CCEE8BB-2F8D-4AD6-82C2-0F71A379066A}" srcOrd="0" destOrd="0" parTransId="{20D26317-17E6-4F69-8A3F-DE30317660A1}" sibTransId="{F49354CC-5364-499F-9F2F-91D55D18CCE1}"/>
    <dgm:cxn modelId="{2B6EB7F7-AC99-45DE-9359-377A7996E9E3}" type="presOf" srcId="{4008C39B-6763-4A43-A2B3-43309D27AE5D}" destId="{54696C49-DDF0-4808-91B5-694F0FC87783}" srcOrd="0" destOrd="0" presId="urn:microsoft.com/office/officeart/2005/8/layout/vList2"/>
    <dgm:cxn modelId="{6E8E364D-F710-47C8-A3AB-A993E98E3843}" type="presParOf" srcId="{AF3E4D42-793F-4C83-8C78-588803643872}" destId="{141BC7DF-DE69-485D-8DE4-4A3899503A33}" srcOrd="0" destOrd="0" presId="urn:microsoft.com/office/officeart/2005/8/layout/vList2"/>
    <dgm:cxn modelId="{F9026F1F-81C2-4E5F-9472-776F673A703E}" type="presParOf" srcId="{AF3E4D42-793F-4C83-8C78-588803643872}" destId="{54696C49-DDF0-4808-91B5-694F0FC87783}" srcOrd="1" destOrd="0" presId="urn:microsoft.com/office/officeart/2005/8/layout/vList2"/>
    <dgm:cxn modelId="{1AE7C4FC-B6E5-4FA6-BC2E-184A46B26B37}" type="presParOf" srcId="{AF3E4D42-793F-4C83-8C78-588803643872}" destId="{49EDCCB9-2C2E-41AA-B28B-6D4F125F18C0}" srcOrd="2" destOrd="0" presId="urn:microsoft.com/office/officeart/2005/8/layout/vList2"/>
    <dgm:cxn modelId="{7F9CD445-9C5B-44E3-A7B3-B8399BD91E09}" type="presParOf" srcId="{AF3E4D42-793F-4C83-8C78-588803643872}" destId="{C2387D23-182E-4952-8077-ED46D8C35FC4}" srcOrd="3" destOrd="0" presId="urn:microsoft.com/office/officeart/2005/8/layout/vList2"/>
    <dgm:cxn modelId="{02F2960D-B501-455C-B827-7C9A88512048}" type="presParOf" srcId="{AF3E4D42-793F-4C83-8C78-588803643872}" destId="{CF257F1C-3574-4440-BB3B-DE23DCF8B03A}" srcOrd="4" destOrd="0" presId="urn:microsoft.com/office/officeart/2005/8/layout/vList2"/>
    <dgm:cxn modelId="{92F207E7-889B-4217-97CC-A73A7B8B0657}" type="presParOf" srcId="{AF3E4D42-793F-4C83-8C78-588803643872}" destId="{66418079-2D72-4962-9172-C705A383E6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BC7DF-DE69-485D-8DE4-4A3899503A33}">
      <dsp:nvSpPr>
        <dsp:cNvPr id="0" name=""/>
        <dsp:cNvSpPr/>
      </dsp:nvSpPr>
      <dsp:spPr>
        <a:xfrm>
          <a:off x="0" y="315"/>
          <a:ext cx="5135997" cy="5036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Point In Time (PIT) Count</a:t>
          </a:r>
        </a:p>
      </dsp:txBody>
      <dsp:txXfrm>
        <a:off x="24588" y="24903"/>
        <a:ext cx="5086821" cy="454509"/>
      </dsp:txXfrm>
    </dsp:sp>
    <dsp:sp modelId="{54696C49-DDF0-4808-91B5-694F0FC87783}">
      <dsp:nvSpPr>
        <dsp:cNvPr id="0" name=""/>
        <dsp:cNvSpPr/>
      </dsp:nvSpPr>
      <dsp:spPr>
        <a:xfrm>
          <a:off x="0" y="504000"/>
          <a:ext cx="5135997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Counts and collects demographic information on sheltered and unsheltered persons experiencing homelessness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Conducted on a single night, typically at the end of January</a:t>
          </a:r>
        </a:p>
      </dsp:txBody>
      <dsp:txXfrm>
        <a:off x="0" y="504000"/>
        <a:ext cx="5135997" cy="1238895"/>
      </dsp:txXfrm>
    </dsp:sp>
    <dsp:sp modelId="{49EDCCB9-2C2E-41AA-B28B-6D4F125F18C0}">
      <dsp:nvSpPr>
        <dsp:cNvPr id="0" name=""/>
        <dsp:cNvSpPr/>
      </dsp:nvSpPr>
      <dsp:spPr>
        <a:xfrm>
          <a:off x="0" y="1742896"/>
          <a:ext cx="5135997" cy="5036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Sheltered Count</a:t>
          </a:r>
        </a:p>
      </dsp:txBody>
      <dsp:txXfrm>
        <a:off x="24588" y="1767484"/>
        <a:ext cx="5086821" cy="454509"/>
      </dsp:txXfrm>
    </dsp:sp>
    <dsp:sp modelId="{C2387D23-182E-4952-8077-ED46D8C35FC4}">
      <dsp:nvSpPr>
        <dsp:cNvPr id="0" name=""/>
        <dsp:cNvSpPr/>
      </dsp:nvSpPr>
      <dsp:spPr>
        <a:xfrm>
          <a:off x="0" y="2246581"/>
          <a:ext cx="5135997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Emergency Shelter (ES)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Safe Havens (SH)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Transitional Housing (TH)</a:t>
          </a:r>
        </a:p>
      </dsp:txBody>
      <dsp:txXfrm>
        <a:off x="0" y="2246581"/>
        <a:ext cx="5135997" cy="825930"/>
      </dsp:txXfrm>
    </dsp:sp>
    <dsp:sp modelId="{CF257F1C-3574-4440-BB3B-DE23DCF8B03A}">
      <dsp:nvSpPr>
        <dsp:cNvPr id="0" name=""/>
        <dsp:cNvSpPr/>
      </dsp:nvSpPr>
      <dsp:spPr>
        <a:xfrm>
          <a:off x="0" y="3072510"/>
          <a:ext cx="5135997" cy="5036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Unsheltered (UN) count</a:t>
          </a:r>
        </a:p>
      </dsp:txBody>
      <dsp:txXfrm>
        <a:off x="24588" y="3097098"/>
        <a:ext cx="5086821" cy="454509"/>
      </dsp:txXfrm>
    </dsp:sp>
    <dsp:sp modelId="{66418079-2D72-4962-9172-C705A383E687}">
      <dsp:nvSpPr>
        <dsp:cNvPr id="0" name=""/>
        <dsp:cNvSpPr/>
      </dsp:nvSpPr>
      <dsp:spPr>
        <a:xfrm>
          <a:off x="0" y="3576196"/>
          <a:ext cx="5135997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Individuals staying on the streets, encampments, in their car, or other places not intended as housing</a:t>
          </a:r>
        </a:p>
      </dsp:txBody>
      <dsp:txXfrm>
        <a:off x="0" y="3576196"/>
        <a:ext cx="5135997" cy="49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87E7-D492-4942-81E0-1DF45BCCEF5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9684-77D0-4051-AD0E-ADFCAE82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CF80B-B016-47D3-9A4F-3FF6F1E765C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4B13B-AA80-4A5E-9A0C-2C326D221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5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BF9-A350-497E-8CEB-CCC054DCCD58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4" y="332109"/>
            <a:ext cx="3475568" cy="16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3E-30BC-49BD-9B3D-8C9733CF27A0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A9B-F640-4A20-A9E8-0D317544E7CC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133-54F1-480C-8334-57748C5788D6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6903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004C-6BD9-4F04-8784-9F7E2DDB7403}" type="datetime1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385-AF19-424E-9627-643B3710D97D}" type="datetime1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F111-E2E1-4849-A7B9-464E19300F77}" type="datetime1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29A042-C1A0-4D5B-9D19-51340C30C18D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251-64BC-4E82-B98A-87259CBD60F3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B5133-54F1-480C-8334-57748C5788D6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3" y="109994"/>
            <a:ext cx="2142670" cy="10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s://icalliances.org/missouri-data-and-repo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7.sv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F98B-573B-4765-BDCC-555D0DE5E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chemeClr val="accent2"/>
                </a:solidFill>
              </a:rPr>
              <a:t>2022</a:t>
            </a:r>
            <a:br>
              <a:rPr lang="en-US" sz="5000" dirty="0">
                <a:solidFill>
                  <a:schemeClr val="accent2"/>
                </a:solidFill>
              </a:rPr>
            </a:br>
            <a:r>
              <a:rPr lang="en-US" sz="5000" dirty="0">
                <a:solidFill>
                  <a:schemeClr val="accent2"/>
                </a:solidFill>
              </a:rPr>
              <a:t>Point in Time &amp; </a:t>
            </a:r>
            <a:br>
              <a:rPr lang="en-US" sz="5000" dirty="0">
                <a:solidFill>
                  <a:schemeClr val="accent2"/>
                </a:solidFill>
              </a:rPr>
            </a:br>
            <a:r>
              <a:rPr lang="en-US" sz="5000" dirty="0">
                <a:solidFill>
                  <a:schemeClr val="accent2"/>
                </a:solidFill>
              </a:rPr>
              <a:t>Housing Inventory 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470EE-4FA9-4D8D-AB13-BB11CFB9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200" dirty="0"/>
              <a:t>Missouri Statewide</a:t>
            </a:r>
          </a:p>
          <a:p>
            <a:endParaRPr lang="en-US" dirty="0"/>
          </a:p>
          <a:p>
            <a:r>
              <a:rPr lang="en-US" dirty="0"/>
              <a:t>Kaitlyn Poepsel, PhD</a:t>
            </a:r>
          </a:p>
          <a:p>
            <a:r>
              <a:rPr lang="en-US" dirty="0"/>
              <a:t>6/30/22</a:t>
            </a:r>
          </a:p>
        </p:txBody>
      </p:sp>
    </p:spTree>
    <p:extLst>
      <p:ext uri="{BB962C8B-B14F-4D97-AF65-F5344CB8AC3E}">
        <p14:creationId xmlns:p14="http://schemas.microsoft.com/office/powerpoint/2010/main" val="47376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63CF-AB9A-43B5-BE89-B49B479A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2022 PIT Snapshot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CCEB3-EA1E-4C6E-A1A0-A8729321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A042-C1A0-4D5B-9D19-51340C30C18D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26A5A-CD90-4813-AAA8-D53E912B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5FF2-D20F-460C-919C-D191EF51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F4114-B5C2-47C7-BC35-E269A97D41A2}"/>
              </a:ext>
            </a:extLst>
          </p:cNvPr>
          <p:cNvSpPr txBox="1"/>
          <p:nvPr/>
        </p:nvSpPr>
        <p:spPr>
          <a:xfrm>
            <a:off x="6289380" y="6027607"/>
            <a:ext cx="1978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accent2"/>
                </a:solidFill>
              </a:rPr>
              <a:t>PERSONS BY PROJECT TYPE</a:t>
            </a:r>
          </a:p>
        </p:txBody>
      </p:sp>
      <p:pic>
        <p:nvPicPr>
          <p:cNvPr id="10" name="Graphic 9" descr="Group of men with solid fill">
            <a:extLst>
              <a:ext uri="{FF2B5EF4-FFF2-40B4-BE49-F238E27FC236}">
                <a16:creationId xmlns:a16="http://schemas.microsoft.com/office/drawing/2014/main" id="{565D0BB9-CFF2-49CE-BA65-E3B4D11B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666" y="65346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62BECA-1EE8-404C-B64E-18FB47F2164C}"/>
              </a:ext>
            </a:extLst>
          </p:cNvPr>
          <p:cNvSpPr txBox="1"/>
          <p:nvPr/>
        </p:nvSpPr>
        <p:spPr>
          <a:xfrm>
            <a:off x="3759905" y="1506535"/>
            <a:ext cx="14959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5,926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90B66-0AEB-4571-919A-D9FE2A0854B5}"/>
              </a:ext>
            </a:extLst>
          </p:cNvPr>
          <p:cNvSpPr txBox="1"/>
          <p:nvPr/>
        </p:nvSpPr>
        <p:spPr>
          <a:xfrm>
            <a:off x="3560010" y="2197494"/>
            <a:ext cx="18957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2"/>
                </a:solidFill>
              </a:rPr>
              <a:t>Total Persons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30183-9522-4FE0-A332-15C6D2AFAC8E}"/>
              </a:ext>
            </a:extLst>
          </p:cNvPr>
          <p:cNvSpPr txBox="1"/>
          <p:nvPr/>
        </p:nvSpPr>
        <p:spPr>
          <a:xfrm>
            <a:off x="5684335" y="583401"/>
            <a:ext cx="12073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accent2"/>
                </a:solidFill>
              </a:rPr>
              <a:t>4,391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14944-C5E6-49CB-98D5-EF8DB32E340E}"/>
              </a:ext>
            </a:extLst>
          </p:cNvPr>
          <p:cNvSpPr txBox="1"/>
          <p:nvPr/>
        </p:nvSpPr>
        <p:spPr>
          <a:xfrm>
            <a:off x="5641611" y="1271078"/>
            <a:ext cx="205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Sheltered Persons</a:t>
            </a:r>
          </a:p>
        </p:txBody>
      </p:sp>
      <p:pic>
        <p:nvPicPr>
          <p:cNvPr id="15" name="Graphic 14" descr="Tent outline">
            <a:extLst>
              <a:ext uri="{FF2B5EF4-FFF2-40B4-BE49-F238E27FC236}">
                <a16:creationId xmlns:a16="http://schemas.microsoft.com/office/drawing/2014/main" id="{885E0A50-C074-4BA8-90CD-B79DD9044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1535" y="1682718"/>
            <a:ext cx="914400" cy="914400"/>
          </a:xfrm>
          <a:prstGeom prst="rect">
            <a:avLst/>
          </a:prstGeom>
        </p:spPr>
      </p:pic>
      <p:pic>
        <p:nvPicPr>
          <p:cNvPr id="16" name="Graphic 15" descr="Home with solid fill">
            <a:extLst>
              <a:ext uri="{FF2B5EF4-FFF2-40B4-BE49-F238E27FC236}">
                <a16:creationId xmlns:a16="http://schemas.microsoft.com/office/drawing/2014/main" id="{241788D4-9D1D-411A-AA07-9965F2AC8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2454" y="39246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4510AB-9A87-4250-8C7C-D919FA7EBA91}"/>
              </a:ext>
            </a:extLst>
          </p:cNvPr>
          <p:cNvSpPr txBox="1"/>
          <p:nvPr/>
        </p:nvSpPr>
        <p:spPr>
          <a:xfrm>
            <a:off x="7595562" y="1824447"/>
            <a:ext cx="12073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accent2"/>
                </a:solidFill>
              </a:rPr>
              <a:t>1,535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17EF4B-FD1D-4A62-90B7-B052EBD14D09}"/>
              </a:ext>
            </a:extLst>
          </p:cNvPr>
          <p:cNvSpPr txBox="1"/>
          <p:nvPr/>
        </p:nvSpPr>
        <p:spPr>
          <a:xfrm>
            <a:off x="6144179" y="2486779"/>
            <a:ext cx="240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Unsheltered Persons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AD4DC-B78D-B9F1-A9D7-1B9EB8BA8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9181" y="3581980"/>
            <a:ext cx="2599575" cy="24598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81B81A-3494-EE44-3357-BDF8691D3A9E}"/>
              </a:ext>
            </a:extLst>
          </p:cNvPr>
          <p:cNvSpPr txBox="1"/>
          <p:nvPr/>
        </p:nvSpPr>
        <p:spPr>
          <a:xfrm>
            <a:off x="2734249" y="3264939"/>
            <a:ext cx="29073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PERSONS BY COC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517A5D-4211-03D6-08D9-8D9E2BE922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0033" y="3779177"/>
            <a:ext cx="2814146" cy="24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Sheltered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2516219"/>
          </a:xfrm>
        </p:spPr>
        <p:txBody>
          <a:bodyPr>
            <a:normAutofit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increased</a:t>
            </a:r>
            <a:r>
              <a:rPr lang="en-US" dirty="0"/>
              <a:t> </a:t>
            </a:r>
          </a:p>
          <a:p>
            <a:r>
              <a:rPr lang="en-US" i="1" dirty="0"/>
              <a:t>sheltered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8%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D7A64AE-A5AE-454C-A1E6-4F608EE0E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455" r="52180" b="3215"/>
          <a:stretch/>
        </p:blipFill>
        <p:spPr>
          <a:xfrm>
            <a:off x="3378348" y="5186246"/>
            <a:ext cx="605873" cy="934942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55543A2E-67DE-378B-E450-E641B3C27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F9DB5A-D3DE-A041-A4FA-65286BF7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408" y="2164392"/>
            <a:ext cx="4021727" cy="40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Unsheltered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176140" cy="3295820"/>
          </a:xfrm>
        </p:spPr>
        <p:txBody>
          <a:bodyPr>
            <a:noAutofit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unsheltered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7%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7BA76-3418-8A4D-1A88-CC1CCC59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84" y="2204646"/>
            <a:ext cx="3933548" cy="4096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549529-B290-F68F-FF3B-6263E6C887F8}"/>
              </a:ext>
            </a:extLst>
          </p:cNvPr>
          <p:cNvSpPr txBox="1"/>
          <p:nvPr/>
        </p:nvSpPr>
        <p:spPr>
          <a:xfrm>
            <a:off x="1021581" y="883019"/>
            <a:ext cx="13099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C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3994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Family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423654"/>
            <a:ext cx="2524232" cy="2917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From 2021 to 2022,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family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AA035-4FD6-46E4-831C-2E25610F5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" b="57888"/>
          <a:stretch/>
        </p:blipFill>
        <p:spPr>
          <a:xfrm>
            <a:off x="2973828" y="5341587"/>
            <a:ext cx="1267002" cy="773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5C4338-8534-9008-FBA8-77560C6B6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774" y="2152187"/>
            <a:ext cx="4446053" cy="4149039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CC07A005-5E41-BB83-80F3-1BC201D15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Racial Disparity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91" y="2263632"/>
            <a:ext cx="2853139" cy="3613484"/>
          </a:xfrm>
        </p:spPr>
        <p:txBody>
          <a:bodyPr>
            <a:normAutofit lnSpcReduction="10000"/>
          </a:bodyPr>
          <a:lstStyle/>
          <a:p>
            <a:r>
              <a:rPr lang="en-US" sz="2000" i="1" dirty="0">
                <a:solidFill>
                  <a:srgbClr val="666666"/>
                </a:solidFill>
                <a:effectLst/>
                <a:latin typeface="Tableau Book"/>
              </a:rPr>
              <a:t>According to the 2020 Census, Black, African American, or Africans comprised </a:t>
            </a:r>
            <a:r>
              <a:rPr lang="en-US" b="1" i="1" dirty="0">
                <a:solidFill>
                  <a:schemeClr val="accent2"/>
                </a:solidFill>
                <a:latin typeface="Tableau Book"/>
              </a:rPr>
              <a:t>11.4</a:t>
            </a:r>
            <a:r>
              <a:rPr lang="en-US" sz="2000" b="1" i="1" dirty="0">
                <a:solidFill>
                  <a:schemeClr val="accent2"/>
                </a:solidFill>
                <a:effectLst/>
                <a:latin typeface="Tableau Book"/>
              </a:rPr>
              <a:t>% </a:t>
            </a:r>
            <a:r>
              <a:rPr lang="en-US" sz="2000" i="1" dirty="0">
                <a:solidFill>
                  <a:srgbClr val="666666"/>
                </a:solidFill>
                <a:effectLst/>
                <a:latin typeface="Tableau Book"/>
              </a:rPr>
              <a:t>of the Missouri population.</a:t>
            </a:r>
            <a:endParaRPr lang="en-US" i="1" dirty="0">
              <a:solidFill>
                <a:srgbClr val="666666"/>
              </a:solidFill>
              <a:latin typeface="Tableau Book"/>
            </a:endParaRPr>
          </a:p>
          <a:p>
            <a:endParaRPr lang="en-US" dirty="0">
              <a:solidFill>
                <a:srgbClr val="666666"/>
              </a:solidFill>
              <a:latin typeface="Tableau Book"/>
            </a:endParaRPr>
          </a:p>
          <a:p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In 2022, </a:t>
            </a:r>
            <a:r>
              <a:rPr lang="en-US" sz="2000" i="1" dirty="0">
                <a:solidFill>
                  <a:srgbClr val="666666"/>
                </a:solidFill>
                <a:effectLst/>
                <a:latin typeface="Tableau Book"/>
              </a:rPr>
              <a:t>Black, African American, or Africans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individuals comprised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Tableau Book"/>
              </a:rPr>
              <a:t>36%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of the homeless population,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Tableau Book"/>
              </a:rPr>
              <a:t>up 1%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from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Tableau Book"/>
              </a:rPr>
              <a:t>35%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in 2021.</a:t>
            </a:r>
          </a:p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550267-8A52-423E-A756-97B7AC4397CC}"/>
              </a:ext>
            </a:extLst>
          </p:cNvPr>
          <p:cNvSpPr txBox="1"/>
          <p:nvPr/>
        </p:nvSpPr>
        <p:spPr>
          <a:xfrm>
            <a:off x="215591" y="6013251"/>
            <a:ext cx="2536521" cy="22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u="sng" dirty="0">
                <a:solidFill>
                  <a:srgbClr val="0000FF"/>
                </a:solidFill>
                <a:effectLst/>
                <a:latin typeface="Tableau Book"/>
              </a:rPr>
              <a:t>https://data.census.gov/cedsci/profile?g=0400000US29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6EA29-8668-F8D7-0594-856161A1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240" y="2384572"/>
            <a:ext cx="5912760" cy="3052604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6D0A7E12-F0CD-8DB1-436C-BCC7F4838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Chronic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31" y="2439401"/>
            <a:ext cx="2395805" cy="273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2021 to 2022,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increased</a:t>
            </a:r>
            <a:r>
              <a:rPr lang="en-US" dirty="0"/>
              <a:t> </a:t>
            </a:r>
          </a:p>
          <a:p>
            <a:r>
              <a:rPr lang="en-US" i="1" dirty="0"/>
              <a:t>chronic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96%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B7732-D08D-4209-847A-0780F0D1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455" r="52180" b="3215"/>
          <a:stretch/>
        </p:blipFill>
        <p:spPr>
          <a:xfrm>
            <a:off x="2023060" y="5177497"/>
            <a:ext cx="605873" cy="934942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E28347C2-94BB-2426-F269-DE05B8679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33ADDF-C573-54CE-F665-1248E0A58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584" y="2203703"/>
            <a:ext cx="6566416" cy="40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Veteran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31" y="2439401"/>
            <a:ext cx="2395805" cy="2738096"/>
          </a:xfrm>
        </p:spPr>
        <p:txBody>
          <a:bodyPr>
            <a:normAutofit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increased</a:t>
            </a:r>
            <a:r>
              <a:rPr lang="en-US" dirty="0"/>
              <a:t> </a:t>
            </a:r>
          </a:p>
          <a:p>
            <a:r>
              <a:rPr lang="en-US" i="1" dirty="0"/>
              <a:t>veteran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34%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B7732-D08D-4209-847A-0780F0D1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455" r="52180" b="3215"/>
          <a:stretch/>
        </p:blipFill>
        <p:spPr>
          <a:xfrm>
            <a:off x="2023060" y="5177497"/>
            <a:ext cx="605873" cy="934942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CD22AAE9-0938-ED0A-F45A-450D63910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B0FD3-195B-0F04-7237-85C7E1F15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732" y="2203704"/>
            <a:ext cx="6536268" cy="40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Youth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8" y="3222133"/>
            <a:ext cx="1583927" cy="9349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B7732-D08D-4209-847A-0780F0D1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455" r="52180" b="3215"/>
          <a:stretch/>
        </p:blipFill>
        <p:spPr>
          <a:xfrm>
            <a:off x="1949931" y="4176577"/>
            <a:ext cx="605873" cy="9349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F1703E-7013-4403-94E1-AF9BC237E159}"/>
              </a:ext>
            </a:extLst>
          </p:cNvPr>
          <p:cNvSpPr txBox="1"/>
          <p:nvPr/>
        </p:nvSpPr>
        <p:spPr>
          <a:xfrm>
            <a:off x="2953087" y="5329149"/>
            <a:ext cx="2365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increased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unaccompanied youth</a:t>
            </a:r>
          </a:p>
          <a:p>
            <a:pPr algn="ctr"/>
            <a:r>
              <a:rPr lang="en-US" i="1" dirty="0"/>
              <a:t>homelessness by </a:t>
            </a:r>
            <a:r>
              <a:rPr lang="en-US" b="1" i="1" dirty="0">
                <a:solidFill>
                  <a:schemeClr val="accent2"/>
                </a:solidFill>
              </a:rPr>
              <a:t>26%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4ACAD-4AB3-4E7B-8800-088FF34814EB}"/>
              </a:ext>
            </a:extLst>
          </p:cNvPr>
          <p:cNvSpPr txBox="1"/>
          <p:nvPr/>
        </p:nvSpPr>
        <p:spPr>
          <a:xfrm>
            <a:off x="6094994" y="5329149"/>
            <a:ext cx="2365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increased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parenting youth</a:t>
            </a:r>
          </a:p>
          <a:p>
            <a:pPr algn="ctr"/>
            <a:r>
              <a:rPr lang="en-US" i="1" dirty="0"/>
              <a:t>homelessness by </a:t>
            </a:r>
            <a:r>
              <a:rPr lang="en-US" b="1" i="1" dirty="0">
                <a:solidFill>
                  <a:schemeClr val="accent2"/>
                </a:solidFill>
              </a:rPr>
              <a:t>23%</a:t>
            </a:r>
          </a:p>
        </p:txBody>
      </p:sp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C7D33A7A-6294-C91F-0AEA-B7EB1F03E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00" y="621988"/>
            <a:ext cx="1581912" cy="158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D52D1-A7A9-A55C-C0DC-D1C7717C9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989" y="2085703"/>
            <a:ext cx="5481434" cy="33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2E0C-8F0D-4867-8038-EDD4CD3B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17" y="4509600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 CoC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5EB-9A11-4538-842D-461BD713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79BF-ED63-42F1-A53E-45C67CC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1FE13-DDD1-47ED-B455-71A6C30A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D8231-78C7-4CFC-8874-07D658D9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13" y="4421264"/>
            <a:ext cx="3839111" cy="457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7954D-E4CB-2620-4219-10F1E893C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4" y="1043469"/>
            <a:ext cx="8672513" cy="36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D2246-F62E-4D27-8751-553DC0DD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1C59-0E76-443A-92EB-60E37634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8" y="6459785"/>
            <a:ext cx="231363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A4214-E176-49B0-8928-9A89FDBA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5824" y="6459785"/>
            <a:ext cx="1301528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9580EB3-CA2C-432D-BC5F-8B64D30F8005}" type="datetime1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6/29/2022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79DD-B564-40FD-940D-129F72FB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AD50A-A91F-40E0-90E3-8B35AD71ADC5}"/>
              </a:ext>
            </a:extLst>
          </p:cNvPr>
          <p:cNvSpPr txBox="1"/>
          <p:nvPr/>
        </p:nvSpPr>
        <p:spPr>
          <a:xfrm>
            <a:off x="5584498" y="559312"/>
            <a:ext cx="31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https://icalliances.org/missouri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07507-E41D-5119-BF81-0FD5E0AB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42" y="161988"/>
            <a:ext cx="2386648" cy="45946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5A5570-7861-8F99-1AB2-D1C80CA9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3588026"/>
            <a:ext cx="2313633" cy="23118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00" i="1" dirty="0">
              <a:solidFill>
                <a:srgbClr val="FFFF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300" i="1" dirty="0">
                <a:solidFill>
                  <a:srgbClr val="FFFFFF"/>
                </a:solidFill>
              </a:rPr>
              <a:t>Go to</a:t>
            </a:r>
            <a:endParaRPr lang="en-US" sz="1300" i="1" dirty="0">
              <a:solidFill>
                <a:srgbClr val="FFFF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https://icalliances.org/missouri</a:t>
            </a:r>
            <a:endParaRPr lang="en-US" sz="1300" i="1" dirty="0">
              <a:solidFill>
                <a:srgbClr val="FFFF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</a:rPr>
              <a:t>to find links to</a:t>
            </a:r>
          </a:p>
          <a:p>
            <a:pPr marL="292608" lvl="1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PowerPoint presentation</a:t>
            </a:r>
          </a:p>
          <a:p>
            <a:pPr marL="292608" lvl="1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underlying dashboards</a:t>
            </a:r>
            <a:endParaRPr lang="en-US" sz="1100" dirty="0">
              <a:solidFill>
                <a:srgbClr val="FFFF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76FB8-6EC2-490F-F3CA-72837E7890A3}"/>
              </a:ext>
            </a:extLst>
          </p:cNvPr>
          <p:cNvSpPr txBox="1"/>
          <p:nvPr/>
        </p:nvSpPr>
        <p:spPr>
          <a:xfrm>
            <a:off x="119202" y="2271168"/>
            <a:ext cx="2791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Kaitlyn Poepsel, PhD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kaitlyn.poepsel@icalliances.org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40A3CB-D2AA-87F0-BC2B-71CB72D25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370" y="1404518"/>
            <a:ext cx="4620366" cy="54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66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6" name="Straight Connector 68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70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CAC66-CD6F-406C-9202-26CD2AD9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44" y="634946"/>
            <a:ext cx="361596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HIC?</a:t>
            </a:r>
          </a:p>
        </p:txBody>
      </p:sp>
      <p:sp>
        <p:nvSpPr>
          <p:cNvPr id="88" name="Rectangle 72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6710021C-94E5-41BF-8A08-97145D77B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752" y="981589"/>
            <a:ext cx="2088525" cy="2088525"/>
          </a:xfrm>
          <a:prstGeom prst="rect">
            <a:avLst/>
          </a:prstGeom>
        </p:spPr>
      </p:pic>
      <p:sp>
        <p:nvSpPr>
          <p:cNvPr id="89" name="Rectangle 74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76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0072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78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Sleep with solid fill">
            <a:extLst>
              <a:ext uri="{FF2B5EF4-FFF2-40B4-BE49-F238E27FC236}">
                <a16:creationId xmlns:a16="http://schemas.microsoft.com/office/drawing/2014/main" id="{68907EC3-A68F-4363-8796-727344D3A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8564" y="3356741"/>
            <a:ext cx="1721311" cy="17213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91D22-2F5B-4566-906D-97A7FBEE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6344" y="2198913"/>
            <a:ext cx="3615962" cy="3784863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400" dirty="0"/>
              <a:t>Housing Inventory Count (HIC)</a:t>
            </a:r>
          </a:p>
          <a:p>
            <a:pPr lvl="1"/>
            <a:r>
              <a:rPr lang="en-US" sz="1400" dirty="0"/>
              <a:t>P</a:t>
            </a:r>
            <a:r>
              <a:rPr lang="en-US" sz="1400" dirty="0">
                <a:effectLst/>
              </a:rPr>
              <a:t>oint-in-time inventory of providers within a Continuum of Care that provide beds and units dedicated to persons who are homeless.</a:t>
            </a:r>
          </a:p>
          <a:p>
            <a:pPr lvl="1"/>
            <a:r>
              <a:rPr lang="en-US" sz="1400" dirty="0">
                <a:effectLst/>
              </a:rPr>
              <a:t>HIC data is collected for a single night, typically at the end of January.</a:t>
            </a:r>
          </a:p>
          <a:p>
            <a:pPr marL="201168" lvl="1" indent="0">
              <a:buFont typeface="Calibri" panose="020F0502020204030204" pitchFamily="34" charset="0"/>
              <a:buNone/>
            </a:pPr>
            <a:endParaRPr lang="en-US" sz="1400" dirty="0">
              <a:effectLst/>
            </a:endParaRP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sz="1400" dirty="0">
                <a:effectLst/>
              </a:rPr>
              <a:t>The following project types are included:</a:t>
            </a:r>
          </a:p>
          <a:p>
            <a:pPr lvl="2"/>
            <a:r>
              <a:rPr lang="en-US" dirty="0">
                <a:effectLst/>
              </a:rPr>
              <a:t>Emergency Shelter (ES)</a:t>
            </a:r>
          </a:p>
          <a:p>
            <a:pPr lvl="2"/>
            <a:r>
              <a:rPr lang="en-US" dirty="0">
                <a:effectLst/>
              </a:rPr>
              <a:t>Safe Haven (SH)</a:t>
            </a:r>
          </a:p>
          <a:p>
            <a:pPr lvl="2"/>
            <a:r>
              <a:rPr lang="en-US" dirty="0">
                <a:effectLst/>
              </a:rPr>
              <a:t>Transitional Housing (TH)</a:t>
            </a:r>
          </a:p>
          <a:p>
            <a:pPr lvl="2"/>
            <a:r>
              <a:rPr lang="en-US" dirty="0">
                <a:effectLst/>
              </a:rPr>
              <a:t>Rapid Rehousing (RRH)</a:t>
            </a:r>
          </a:p>
          <a:p>
            <a:pPr lvl="2"/>
            <a:r>
              <a:rPr lang="en-US" dirty="0">
                <a:effectLst/>
              </a:rPr>
              <a:t>Permanent Supportive Housing (PSH)</a:t>
            </a:r>
          </a:p>
          <a:p>
            <a:pPr lvl="2"/>
            <a:r>
              <a:rPr lang="en-US" dirty="0">
                <a:effectLst/>
              </a:rPr>
              <a:t>Other Permanent Housing (OPH)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5AE4-C911-49C5-94BD-D0FB3EA4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E47B391-BCC8-45FE-99BD-6143B49BE098}" type="datetime1">
              <a:rPr lang="en-US" smtClean="0"/>
              <a:pPr defTabSz="457200"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1DE85-B26B-4CC4-9C5B-AA42AC20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8DE3-37B1-430F-AD46-47EFE90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E18F5AD3-A273-4C92-8C1D-2189FF9C7BEB}" type="slidenum">
              <a:rPr lang="en-US" smtClean="0"/>
              <a:pPr defTabSz="4572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900F-CA08-49A4-AF78-6313664D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" y="194595"/>
            <a:ext cx="2400300" cy="107045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2022 HIC Snapshot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6E73-934D-4E6E-8597-74C93647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A042-C1A0-4D5B-9D19-51340C30C18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C0D4C-A509-4155-8E0E-D4B494F2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CDFFA-1EF4-443C-B192-60FAD7B8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2FF96-BC24-48C5-A274-80EF60612902}"/>
              </a:ext>
            </a:extLst>
          </p:cNvPr>
          <p:cNvSpPr txBox="1"/>
          <p:nvPr/>
        </p:nvSpPr>
        <p:spPr>
          <a:xfrm>
            <a:off x="3044736" y="15772"/>
            <a:ext cx="2846622" cy="78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BED COUNT BY PROJECT TYPE</a:t>
            </a:r>
          </a:p>
        </p:txBody>
      </p:sp>
      <p:pic>
        <p:nvPicPr>
          <p:cNvPr id="16" name="Graphic 15" descr="Group of men with solid fill">
            <a:extLst>
              <a:ext uri="{FF2B5EF4-FFF2-40B4-BE49-F238E27FC236}">
                <a16:creationId xmlns:a16="http://schemas.microsoft.com/office/drawing/2014/main" id="{F593FFD9-F205-410D-91F9-64A7464E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939" y="390969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15571C-673C-47EA-89C4-FD344338F43E}"/>
              </a:ext>
            </a:extLst>
          </p:cNvPr>
          <p:cNvSpPr txBox="1"/>
          <p:nvPr/>
        </p:nvSpPr>
        <p:spPr>
          <a:xfrm>
            <a:off x="652305" y="2268768"/>
            <a:ext cx="17876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bg2"/>
                </a:solidFill>
              </a:rPr>
              <a:t>15,758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2AF570-BEBA-4425-88C0-45DB27204C28}"/>
              </a:ext>
            </a:extLst>
          </p:cNvPr>
          <p:cNvSpPr txBox="1"/>
          <p:nvPr/>
        </p:nvSpPr>
        <p:spPr>
          <a:xfrm>
            <a:off x="790323" y="2887551"/>
            <a:ext cx="15116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2"/>
                </a:solidFill>
              </a:rPr>
              <a:t>Total Beds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5F6F1-A4D7-4A4A-9B74-83AED8E52B15}"/>
              </a:ext>
            </a:extLst>
          </p:cNvPr>
          <p:cNvSpPr txBox="1"/>
          <p:nvPr/>
        </p:nvSpPr>
        <p:spPr>
          <a:xfrm>
            <a:off x="652305" y="4690495"/>
            <a:ext cx="17876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bg2"/>
                </a:solidFill>
              </a:rPr>
              <a:t>12,467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7C4E2B-A4DA-4655-8325-43B4431AC0D7}"/>
              </a:ext>
            </a:extLst>
          </p:cNvPr>
          <p:cNvSpPr txBox="1"/>
          <p:nvPr/>
        </p:nvSpPr>
        <p:spPr>
          <a:xfrm>
            <a:off x="477609" y="5434091"/>
            <a:ext cx="21370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2"/>
                </a:solidFill>
              </a:rPr>
              <a:t>Total PIT Count</a:t>
            </a:r>
          </a:p>
        </p:txBody>
      </p:sp>
      <p:pic>
        <p:nvPicPr>
          <p:cNvPr id="21" name="Graphic 20" descr="Sleep with solid fill">
            <a:extLst>
              <a:ext uri="{FF2B5EF4-FFF2-40B4-BE49-F238E27FC236}">
                <a16:creationId xmlns:a16="http://schemas.microsoft.com/office/drawing/2014/main" id="{8FFB2D5E-AE70-40D6-B04B-9EEE53424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939" y="1520414"/>
            <a:ext cx="914400" cy="914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C298FB-6962-4661-98A9-915E5BBC5E66}"/>
              </a:ext>
            </a:extLst>
          </p:cNvPr>
          <p:cNvCxnSpPr/>
          <p:nvPr/>
        </p:nvCxnSpPr>
        <p:spPr>
          <a:xfrm>
            <a:off x="335940" y="1265051"/>
            <a:ext cx="20670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BF55-04AA-3D09-7371-1106CF48D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863" y="4235500"/>
            <a:ext cx="3115625" cy="2311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6C8E60-D49F-4AE6-9232-34F39E85BF5F}"/>
              </a:ext>
            </a:extLst>
          </p:cNvPr>
          <p:cNvSpPr txBox="1"/>
          <p:nvPr/>
        </p:nvSpPr>
        <p:spPr>
          <a:xfrm>
            <a:off x="6567559" y="4637298"/>
            <a:ext cx="19132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BED COUNT BY HOUSEHOLD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BC538-8E7A-22D2-F598-D9908CACD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3725" y="800775"/>
            <a:ext cx="2728645" cy="27053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A15ABFA-8B9C-21B6-453D-C1074BA9B994}"/>
              </a:ext>
            </a:extLst>
          </p:cNvPr>
          <p:cNvSpPr txBox="1"/>
          <p:nvPr/>
        </p:nvSpPr>
        <p:spPr>
          <a:xfrm>
            <a:off x="6084336" y="1200589"/>
            <a:ext cx="2879736" cy="44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BED COUNT BY COC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3AFB89-F5C3-E935-FE85-A4E9F4B91E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6329" y="1593347"/>
            <a:ext cx="3195751" cy="27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Increase Utilization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endParaRPr lang="en-US" dirty="0"/>
          </a:p>
          <a:p>
            <a:r>
              <a:rPr lang="en-US" i="1" dirty="0"/>
              <a:t>utilization rate</a:t>
            </a:r>
          </a:p>
          <a:p>
            <a:r>
              <a:rPr lang="en-US" i="1" dirty="0"/>
              <a:t>by </a:t>
            </a:r>
            <a:r>
              <a:rPr lang="en-US" b="1" i="1" dirty="0">
                <a:solidFill>
                  <a:schemeClr val="accent2"/>
                </a:solidFill>
              </a:rPr>
              <a:t>5% to 79%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5ACE9-9342-4750-9701-EF1DFF474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018" y="5499376"/>
            <a:ext cx="1095528" cy="447737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6A01BA4C-89CF-21C3-B22F-787B6F524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C127B-0FDA-F24F-6144-E3A590D81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780" y="2152186"/>
            <a:ext cx="4219722" cy="41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Increase RRH Beds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endParaRPr lang="en-US" dirty="0"/>
          </a:p>
          <a:p>
            <a:r>
              <a:rPr lang="en-US" i="1" dirty="0"/>
              <a:t>RRH beds</a:t>
            </a:r>
          </a:p>
          <a:p>
            <a:r>
              <a:rPr lang="en-US" i="1" dirty="0"/>
              <a:t>by </a:t>
            </a:r>
            <a:r>
              <a:rPr lang="en-US" b="1" i="1" dirty="0">
                <a:solidFill>
                  <a:schemeClr val="accent2"/>
                </a:solidFill>
              </a:rPr>
              <a:t>26%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1F3C15E1-F35C-B4DD-F2C4-04E2FE97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6730C-9B51-B363-9ED6-302878D93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054" y="2190962"/>
            <a:ext cx="2733669" cy="40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Increase Youth Beds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2021 to 2022,</a:t>
            </a:r>
          </a:p>
          <a:p>
            <a:r>
              <a:rPr lang="en-US" dirty="0"/>
              <a:t>Missouri has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endParaRPr lang="en-US" dirty="0"/>
          </a:p>
          <a:p>
            <a:r>
              <a:rPr lang="en-US" i="1" dirty="0"/>
              <a:t>youth beds</a:t>
            </a:r>
          </a:p>
          <a:p>
            <a:r>
              <a:rPr lang="en-US" i="1" dirty="0"/>
              <a:t>by </a:t>
            </a:r>
            <a:r>
              <a:rPr lang="en-US" b="1" i="1" dirty="0">
                <a:solidFill>
                  <a:schemeClr val="accent2"/>
                </a:solidFill>
              </a:rPr>
              <a:t>10%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3AC9C3-8C1F-4DDF-A92E-70E275BA8DAE}"/>
              </a:ext>
            </a:extLst>
          </p:cNvPr>
          <p:cNvGrpSpPr/>
          <p:nvPr/>
        </p:nvGrpSpPr>
        <p:grpSpPr>
          <a:xfrm>
            <a:off x="7167177" y="5378712"/>
            <a:ext cx="1717919" cy="656731"/>
            <a:chOff x="7438303" y="3151614"/>
            <a:chExt cx="1717919" cy="656731"/>
          </a:xfrm>
        </p:grpSpPr>
        <p:pic>
          <p:nvPicPr>
            <p:cNvPr id="15" name="slide2" descr="Youth Beds">
              <a:extLst>
                <a:ext uri="{FF2B5EF4-FFF2-40B4-BE49-F238E27FC236}">
                  <a16:creationId xmlns:a16="http://schemas.microsoft.com/office/drawing/2014/main" id="{2C9B1BEC-1C75-445E-911D-B73BF5F73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3" t="7636" b="89296"/>
            <a:stretch/>
          </p:blipFill>
          <p:spPr>
            <a:xfrm>
              <a:off x="7438303" y="3151614"/>
              <a:ext cx="1717919" cy="210412"/>
            </a:xfrm>
            <a:prstGeom prst="rect">
              <a:avLst/>
            </a:prstGeom>
          </p:spPr>
        </p:pic>
        <p:pic>
          <p:nvPicPr>
            <p:cNvPr id="16" name="slide2" descr="Youth Beds">
              <a:extLst>
                <a:ext uri="{FF2B5EF4-FFF2-40B4-BE49-F238E27FC236}">
                  <a16:creationId xmlns:a16="http://schemas.microsoft.com/office/drawing/2014/main" id="{6F06160C-4B67-46BA-A141-6D428C516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3" t="12676" b="80657"/>
            <a:stretch/>
          </p:blipFill>
          <p:spPr>
            <a:xfrm>
              <a:off x="7438303" y="3351144"/>
              <a:ext cx="1717919" cy="4572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999F-1F48-0267-F87E-604C993F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80" y="2132056"/>
            <a:ext cx="2752267" cy="4114420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1761B50E-CFCB-BF5B-E114-B82EC0C88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HMIS Bed Coverage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In 2022,</a:t>
            </a:r>
          </a:p>
          <a:p>
            <a:r>
              <a:rPr lang="en-US" dirty="0"/>
              <a:t>Missouri’s</a:t>
            </a:r>
          </a:p>
          <a:p>
            <a:r>
              <a:rPr lang="en-US" i="1" dirty="0"/>
              <a:t>HMIS bed coverage</a:t>
            </a:r>
          </a:p>
          <a:p>
            <a:r>
              <a:rPr lang="en-US" i="1" dirty="0"/>
              <a:t>was </a:t>
            </a:r>
            <a:r>
              <a:rPr lang="en-US" b="1" i="1" dirty="0">
                <a:solidFill>
                  <a:schemeClr val="accent2"/>
                </a:solidFill>
              </a:rPr>
              <a:t>lower</a:t>
            </a:r>
            <a:endParaRPr lang="en-US" dirty="0"/>
          </a:p>
          <a:p>
            <a:r>
              <a:rPr lang="en-US" i="1" dirty="0"/>
              <a:t>than 85% at </a:t>
            </a:r>
            <a:r>
              <a:rPr lang="en-US" b="1" i="1" dirty="0">
                <a:solidFill>
                  <a:schemeClr val="accent2"/>
                </a:solidFill>
              </a:rPr>
              <a:t>81%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592D63-9B01-C82F-CF1C-8A59C6BF3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56" y="5728280"/>
            <a:ext cx="1667108" cy="428685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4C97DC02-2775-D280-9EAE-AFCB40401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F2EF4-59E3-1013-B647-2D8986EFF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526" y="2545086"/>
            <a:ext cx="6373474" cy="31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4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2E0C-8F0D-4867-8038-EDD4CD3B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81" y="5402130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 CoC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5EB-9A11-4538-842D-461BD713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79BF-ED63-42F1-A53E-45C67CC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1FE13-DDD1-47ED-B455-71A6C30A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46" y="6459784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B4A57-84E4-130D-B63F-FE08B57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78" y="4343702"/>
            <a:ext cx="695422" cy="1448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B7B77B-23EA-DDE4-BB2B-FEE8A757F345}"/>
              </a:ext>
            </a:extLst>
          </p:cNvPr>
          <p:cNvSpPr/>
          <p:nvPr/>
        </p:nvSpPr>
        <p:spPr>
          <a:xfrm>
            <a:off x="421380" y="1362075"/>
            <a:ext cx="818180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8363A7-64E7-7190-F306-FAAFB5A6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67" y="988886"/>
            <a:ext cx="5568267" cy="47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7">
            <a:extLst>
              <a:ext uri="{FF2B5EF4-FFF2-40B4-BE49-F238E27FC236}">
                <a16:creationId xmlns:a16="http://schemas.microsoft.com/office/drawing/2014/main" id="{0182F701-1D9A-4047-A9CA-73A707EA0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FD46288E-4C86-4ADB-893C-3C29FDE84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31">
            <a:extLst>
              <a:ext uri="{FF2B5EF4-FFF2-40B4-BE49-F238E27FC236}">
                <a16:creationId xmlns:a16="http://schemas.microsoft.com/office/drawing/2014/main" id="{318EA713-6EC5-4E3B-9ABC-DDF657C8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33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CAC66-CD6F-406C-9202-26CD2AD9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PIT?</a:t>
            </a:r>
          </a:p>
        </p:txBody>
      </p:sp>
      <p:pic>
        <p:nvPicPr>
          <p:cNvPr id="16" name="Graphic 15" descr="Family with boy with solid fill">
            <a:extLst>
              <a:ext uri="{FF2B5EF4-FFF2-40B4-BE49-F238E27FC236}">
                <a16:creationId xmlns:a16="http://schemas.microsoft.com/office/drawing/2014/main" id="{91B9C5B5-97F8-4AE7-9F40-102EC9CF7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62" name="Straight Connector 35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Group of people with solid fill">
            <a:extLst>
              <a:ext uri="{FF2B5EF4-FFF2-40B4-BE49-F238E27FC236}">
                <a16:creationId xmlns:a16="http://schemas.microsoft.com/office/drawing/2014/main" id="{560BBAB9-A9CF-426B-AD71-9C556C66B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342" y="2349517"/>
            <a:ext cx="1599923" cy="1599923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C02688FB-AF70-45BE-9AFB-5A38AB30B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339" y="4110309"/>
            <a:ext cx="1583928" cy="1583928"/>
          </a:xfrm>
          <a:prstGeom prst="rect">
            <a:avLst/>
          </a:prstGeom>
        </p:spPr>
      </p:pic>
      <p:sp>
        <p:nvSpPr>
          <p:cNvPr id="63" name="Rectangle 37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5AE4-C911-49C5-94BD-D0FB3EA4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E47B391-BCC8-45FE-99BD-6143B49BE098}" type="datetime1">
              <a:rPr lang="en-US" smtClean="0"/>
              <a:pPr defTabSz="457200">
                <a:spcAft>
                  <a:spcPts val="600"/>
                </a:spcAft>
              </a:pPr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1DE85-B26B-4CC4-9C5B-AA42AC20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8DE3-37B1-430F-AD46-47EFE90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E18F5AD3-A273-4C92-8C1D-2189FF9C7BEB}" type="slidenum">
              <a:rPr lang="en-US" smtClean="0"/>
              <a:pPr defTabSz="457200"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2905F63-36B2-4DBD-9F7B-BF0EBFCA7B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2194900"/>
              </p:ext>
            </p:extLst>
          </p:nvPr>
        </p:nvGraphicFramePr>
        <p:xfrm>
          <a:off x="3526310" y="2198913"/>
          <a:ext cx="5135997" cy="407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871649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EC4"/>
      </a:accent1>
      <a:accent2>
        <a:srgbClr val="00629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652</Words>
  <Application>Microsoft Office PowerPoint</Application>
  <PresentationFormat>On-screen Show (4:3)</PresentationFormat>
  <Paragraphs>198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Tableau Book</vt:lpstr>
      <vt:lpstr>Retrospect</vt:lpstr>
      <vt:lpstr>2022 Point in Time &amp;  Housing Inventory Count</vt:lpstr>
      <vt:lpstr>What is HIC?</vt:lpstr>
      <vt:lpstr>2022 HIC Snapshot</vt:lpstr>
      <vt:lpstr>Increase Utilization</vt:lpstr>
      <vt:lpstr>Increase RRH Beds</vt:lpstr>
      <vt:lpstr>Increase Youth Beds</vt:lpstr>
      <vt:lpstr>HMIS Bed Coverage</vt:lpstr>
      <vt:lpstr>2022 CoC Comparison</vt:lpstr>
      <vt:lpstr>What is PIT?</vt:lpstr>
      <vt:lpstr>2022 PIT Snapshot</vt:lpstr>
      <vt:lpstr>Reduce Sheltered Homelessness</vt:lpstr>
      <vt:lpstr>Reduce Unsheltered Homelessness</vt:lpstr>
      <vt:lpstr>Reduce Family Homelessness</vt:lpstr>
      <vt:lpstr>Reduce Racial Disparity</vt:lpstr>
      <vt:lpstr>Reduce Chronic Homelessness</vt:lpstr>
      <vt:lpstr>Reduce Veteran Homelessness</vt:lpstr>
      <vt:lpstr>Reduce Youth Homelessness</vt:lpstr>
      <vt:lpstr>2022 CoC Comparison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Kaitlyn Poepsel</cp:lastModifiedBy>
  <cp:revision>53</cp:revision>
  <cp:lastPrinted>2022-05-26T18:31:20Z</cp:lastPrinted>
  <dcterms:modified xsi:type="dcterms:W3CDTF">2022-06-29T21:26:33Z</dcterms:modified>
</cp:coreProperties>
</file>